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commentAuthors.xml" ContentType="application/vnd.openxmlformats-officedocument.presentationml.commentAuthors+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Layouts/slideLayout15.xml" ContentType="application/vnd.openxmlformats-officedocument.presentationml.slideLayout+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56"/>
  </p:notesMasterIdLst>
  <p:sldIdLst>
    <p:sldId id="302" r:id="rId2"/>
    <p:sldId id="256" r:id="rId3"/>
    <p:sldId id="257" r:id="rId4"/>
    <p:sldId id="287" r:id="rId5"/>
    <p:sldId id="299" r:id="rId6"/>
    <p:sldId id="298" r:id="rId7"/>
    <p:sldId id="297" r:id="rId8"/>
    <p:sldId id="296" r:id="rId9"/>
    <p:sldId id="295" r:id="rId10"/>
    <p:sldId id="294" r:id="rId11"/>
    <p:sldId id="303" r:id="rId12"/>
    <p:sldId id="300" r:id="rId13"/>
    <p:sldId id="293" r:id="rId14"/>
    <p:sldId id="292" r:id="rId15"/>
    <p:sldId id="291" r:id="rId16"/>
    <p:sldId id="306" r:id="rId17"/>
    <p:sldId id="305" r:id="rId18"/>
    <p:sldId id="304" r:id="rId19"/>
    <p:sldId id="309" r:id="rId20"/>
    <p:sldId id="314" r:id="rId21"/>
    <p:sldId id="308" r:id="rId22"/>
    <p:sldId id="307" r:id="rId23"/>
    <p:sldId id="351" r:id="rId24"/>
    <p:sldId id="315" r:id="rId25"/>
    <p:sldId id="316" r:id="rId26"/>
    <p:sldId id="317" r:id="rId27"/>
    <p:sldId id="318" r:id="rId28"/>
    <p:sldId id="319" r:id="rId29"/>
    <p:sldId id="320" r:id="rId30"/>
    <p:sldId id="321" r:id="rId31"/>
    <p:sldId id="311" r:id="rId32"/>
    <p:sldId id="323" r:id="rId33"/>
    <p:sldId id="322" r:id="rId34"/>
    <p:sldId id="329" r:id="rId35"/>
    <p:sldId id="328" r:id="rId36"/>
    <p:sldId id="327" r:id="rId37"/>
    <p:sldId id="326" r:id="rId38"/>
    <p:sldId id="325" r:id="rId39"/>
    <p:sldId id="324" r:id="rId40"/>
    <p:sldId id="330" r:id="rId41"/>
    <p:sldId id="331" r:id="rId42"/>
    <p:sldId id="334" r:id="rId43"/>
    <p:sldId id="333" r:id="rId44"/>
    <p:sldId id="345" r:id="rId45"/>
    <p:sldId id="344" r:id="rId46"/>
    <p:sldId id="343" r:id="rId47"/>
    <p:sldId id="342" r:id="rId48"/>
    <p:sldId id="341" r:id="rId49"/>
    <p:sldId id="340" r:id="rId50"/>
    <p:sldId id="339" r:id="rId51"/>
    <p:sldId id="350" r:id="rId52"/>
    <p:sldId id="349" r:id="rId53"/>
    <p:sldId id="348" r:id="rId54"/>
    <p:sldId id="283" r:id="rId55"/>
  </p:sldIdLst>
  <p:sldSz cx="11880850" cy="6661150"/>
  <p:notesSz cx="6858000" cy="9144000"/>
  <p:defaultTextStyle>
    <a:defPPr>
      <a:defRPr lang="en-US"/>
    </a:defPPr>
    <a:lvl1pPr marL="0" algn="l" defTabSz="444993" rtl="0" eaLnBrk="1" latinLnBrk="0" hangingPunct="1">
      <a:defRPr sz="1800" kern="1200">
        <a:solidFill>
          <a:schemeClr val="tx1"/>
        </a:solidFill>
        <a:latin typeface="+mn-lt"/>
        <a:ea typeface="+mn-ea"/>
        <a:cs typeface="+mn-cs"/>
      </a:defRPr>
    </a:lvl1pPr>
    <a:lvl2pPr marL="444993" algn="l" defTabSz="444993" rtl="0" eaLnBrk="1" latinLnBrk="0" hangingPunct="1">
      <a:defRPr sz="1800" kern="1200">
        <a:solidFill>
          <a:schemeClr val="tx1"/>
        </a:solidFill>
        <a:latin typeface="+mn-lt"/>
        <a:ea typeface="+mn-ea"/>
        <a:cs typeface="+mn-cs"/>
      </a:defRPr>
    </a:lvl2pPr>
    <a:lvl3pPr marL="889986" algn="l" defTabSz="444993" rtl="0" eaLnBrk="1" latinLnBrk="0" hangingPunct="1">
      <a:defRPr sz="1800" kern="1200">
        <a:solidFill>
          <a:schemeClr val="tx1"/>
        </a:solidFill>
        <a:latin typeface="+mn-lt"/>
        <a:ea typeface="+mn-ea"/>
        <a:cs typeface="+mn-cs"/>
      </a:defRPr>
    </a:lvl3pPr>
    <a:lvl4pPr marL="1334978" algn="l" defTabSz="444993" rtl="0" eaLnBrk="1" latinLnBrk="0" hangingPunct="1">
      <a:defRPr sz="1800" kern="1200">
        <a:solidFill>
          <a:schemeClr val="tx1"/>
        </a:solidFill>
        <a:latin typeface="+mn-lt"/>
        <a:ea typeface="+mn-ea"/>
        <a:cs typeface="+mn-cs"/>
      </a:defRPr>
    </a:lvl4pPr>
    <a:lvl5pPr marL="1779971" algn="l" defTabSz="444993" rtl="0" eaLnBrk="1" latinLnBrk="0" hangingPunct="1">
      <a:defRPr sz="1800" kern="1200">
        <a:solidFill>
          <a:schemeClr val="tx1"/>
        </a:solidFill>
        <a:latin typeface="+mn-lt"/>
        <a:ea typeface="+mn-ea"/>
        <a:cs typeface="+mn-cs"/>
      </a:defRPr>
    </a:lvl5pPr>
    <a:lvl6pPr marL="2224964" algn="l" defTabSz="444993" rtl="0" eaLnBrk="1" latinLnBrk="0" hangingPunct="1">
      <a:defRPr sz="1800" kern="1200">
        <a:solidFill>
          <a:schemeClr val="tx1"/>
        </a:solidFill>
        <a:latin typeface="+mn-lt"/>
        <a:ea typeface="+mn-ea"/>
        <a:cs typeface="+mn-cs"/>
      </a:defRPr>
    </a:lvl6pPr>
    <a:lvl7pPr marL="2669957" algn="l" defTabSz="444993" rtl="0" eaLnBrk="1" latinLnBrk="0" hangingPunct="1">
      <a:defRPr sz="1800" kern="1200">
        <a:solidFill>
          <a:schemeClr val="tx1"/>
        </a:solidFill>
        <a:latin typeface="+mn-lt"/>
        <a:ea typeface="+mn-ea"/>
        <a:cs typeface="+mn-cs"/>
      </a:defRPr>
    </a:lvl7pPr>
    <a:lvl8pPr marL="3114949" algn="l" defTabSz="444993" rtl="0" eaLnBrk="1" latinLnBrk="0" hangingPunct="1">
      <a:defRPr sz="1800" kern="1200">
        <a:solidFill>
          <a:schemeClr val="tx1"/>
        </a:solidFill>
        <a:latin typeface="+mn-lt"/>
        <a:ea typeface="+mn-ea"/>
        <a:cs typeface="+mn-cs"/>
      </a:defRPr>
    </a:lvl8pPr>
    <a:lvl9pPr marL="3559942" algn="l" defTabSz="444993"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ehsani" initials="a" lastIdx="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24" autoAdjust="0"/>
    <p:restoredTop sz="94660"/>
  </p:normalViewPr>
  <p:slideViewPr>
    <p:cSldViewPr snapToGrid="0">
      <p:cViewPr varScale="1">
        <p:scale>
          <a:sx n="120" d="100"/>
          <a:sy n="120" d="100"/>
        </p:scale>
        <p:origin x="-276" y="174"/>
      </p:cViewPr>
      <p:guideLst>
        <p:guide orient="horz" pos="2098"/>
        <p:guide pos="3742"/>
      </p:guideLst>
    </p:cSldViewPr>
  </p:slideViewPr>
  <p:notesTextViewPr>
    <p:cViewPr>
      <p:scale>
        <a:sx n="1" d="1"/>
        <a:sy n="1" d="1"/>
      </p:scale>
      <p:origin x="0" y="0"/>
    </p:cViewPr>
  </p:notesTextViewPr>
  <p:sorterViewPr>
    <p:cViewPr>
      <p:scale>
        <a:sx n="66" d="100"/>
        <a:sy n="66" d="100"/>
      </p:scale>
      <p:origin x="0" y="117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commentAuthors" Target="commentAuthors.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FE6027-FC31-4C2B-9876-B10386BEEA97}" type="doc">
      <dgm:prSet loTypeId="urn:microsoft.com/office/officeart/2005/8/layout/process2" loCatId="process" qsTypeId="urn:microsoft.com/office/officeart/2005/8/quickstyle/3d2" qsCatId="3D" csTypeId="urn:microsoft.com/office/officeart/2005/8/colors/colorful4" csCatId="colorful" phldr="1"/>
      <dgm:spPr/>
      <dgm:t>
        <a:bodyPr/>
        <a:lstStyle/>
        <a:p>
          <a:endParaRPr lang="en-US"/>
        </a:p>
      </dgm:t>
    </dgm:pt>
    <dgm:pt modelId="{3F37DC68-3D5A-4C8D-BB6B-B3003C267AA0}">
      <dgm:prSet custT="1"/>
      <dgm:spPr>
        <a:ln>
          <a:solidFill>
            <a:schemeClr val="accent1"/>
          </a:solidFill>
        </a:ln>
      </dgm:spPr>
      <dgm:t>
        <a:bodyPr/>
        <a:lstStyle/>
        <a:p>
          <a:pPr algn="r" rtl="1"/>
          <a:r>
            <a:rPr lang="fa-IR" sz="4000" b="1" dirty="0" smtClean="0">
              <a:cs typeface="B Mitra" pitchFamily="2" charset="-78"/>
            </a:rPr>
            <a:t>2- باز اندیشی دمکراسی </a:t>
          </a:r>
          <a:endParaRPr lang="en-US" sz="4000" b="1" dirty="0">
            <a:cs typeface="B Mitra" pitchFamily="2" charset="-78"/>
          </a:endParaRPr>
        </a:p>
      </dgm:t>
    </dgm:pt>
    <dgm:pt modelId="{91D886D4-2E99-4DD6-AFCC-A33B52E152E8}" type="parTrans" cxnId="{7FEA5EC6-A1EA-4AEF-AF28-E6B42D016241}">
      <dgm:prSet/>
      <dgm:spPr/>
      <dgm:t>
        <a:bodyPr/>
        <a:lstStyle/>
        <a:p>
          <a:endParaRPr lang="en-US"/>
        </a:p>
      </dgm:t>
    </dgm:pt>
    <dgm:pt modelId="{FCF079C2-FC0E-4781-BEAB-B25070E9DA4C}" type="sibTrans" cxnId="{7FEA5EC6-A1EA-4AEF-AF28-E6B42D016241}">
      <dgm:prSet/>
      <dgm:spPr/>
      <dgm:t>
        <a:bodyPr/>
        <a:lstStyle/>
        <a:p>
          <a:endParaRPr lang="en-US"/>
        </a:p>
      </dgm:t>
    </dgm:pt>
    <dgm:pt modelId="{F2AB492E-1166-431B-9265-5B0CBFD35B39}">
      <dgm:prSet custT="1"/>
      <dgm:spPr/>
      <dgm:t>
        <a:bodyPr/>
        <a:lstStyle/>
        <a:p>
          <a:pPr algn="r" rtl="1"/>
          <a:r>
            <a:rPr lang="fa-IR" sz="4000" b="1" dirty="0" smtClean="0">
              <a:cs typeface="B Mitra" pitchFamily="2" charset="-78"/>
            </a:rPr>
            <a:t>1- باز اندیشی دولت</a:t>
          </a:r>
          <a:endParaRPr lang="en-US" sz="4000" b="1" dirty="0">
            <a:cs typeface="B Mitra" pitchFamily="2" charset="-78"/>
          </a:endParaRPr>
        </a:p>
      </dgm:t>
    </dgm:pt>
    <dgm:pt modelId="{05C5E76C-F95C-4B6C-B646-CE26CDF3C885}" type="parTrans" cxnId="{EBE982BA-4424-4959-8F63-89B420038456}">
      <dgm:prSet/>
      <dgm:spPr/>
      <dgm:t>
        <a:bodyPr/>
        <a:lstStyle/>
        <a:p>
          <a:endParaRPr lang="en-US"/>
        </a:p>
      </dgm:t>
    </dgm:pt>
    <dgm:pt modelId="{71E0B0B0-76BC-4B79-A4FF-44847F832A94}" type="sibTrans" cxnId="{EBE982BA-4424-4959-8F63-89B420038456}">
      <dgm:prSet/>
      <dgm:spPr/>
      <dgm:t>
        <a:bodyPr/>
        <a:lstStyle/>
        <a:p>
          <a:endParaRPr lang="en-US" dirty="0"/>
        </a:p>
      </dgm:t>
    </dgm:pt>
    <dgm:pt modelId="{4408BE86-CE7B-42EE-80A8-B6ED74E5BF00}">
      <dgm:prSet custT="1"/>
      <dgm:spPr/>
      <dgm:t>
        <a:bodyPr/>
        <a:lstStyle/>
        <a:p>
          <a:pPr rtl="1"/>
          <a:r>
            <a:rPr lang="fa-IR" sz="4000" b="1" dirty="0" smtClean="0">
              <a:cs typeface="B Mitra" pitchFamily="2" charset="-78"/>
            </a:rPr>
            <a:t>3- دولت و دمکراسی ، در عصر جهانی شدن</a:t>
          </a:r>
          <a:endParaRPr lang="en-US" sz="4000" dirty="0">
            <a:cs typeface="B Mitra" pitchFamily="2" charset="-78"/>
          </a:endParaRPr>
        </a:p>
      </dgm:t>
    </dgm:pt>
    <dgm:pt modelId="{4C72639E-3308-405F-A479-F0B379D23A0C}" type="parTrans" cxnId="{18332E7F-B1AF-4232-A82A-612D11AF90A2}">
      <dgm:prSet/>
      <dgm:spPr/>
      <dgm:t>
        <a:bodyPr/>
        <a:lstStyle/>
        <a:p>
          <a:endParaRPr lang="en-US"/>
        </a:p>
      </dgm:t>
    </dgm:pt>
    <dgm:pt modelId="{F81898F4-6ACF-4DEB-9092-CDE8BE9BB931}" type="sibTrans" cxnId="{18332E7F-B1AF-4232-A82A-612D11AF90A2}">
      <dgm:prSet/>
      <dgm:spPr/>
      <dgm:t>
        <a:bodyPr/>
        <a:lstStyle/>
        <a:p>
          <a:endParaRPr lang="en-US"/>
        </a:p>
      </dgm:t>
    </dgm:pt>
    <dgm:pt modelId="{CC0B6AEF-B2DD-4153-A6C0-D36F772087A2}" type="pres">
      <dgm:prSet presAssocID="{21FE6027-FC31-4C2B-9876-B10386BEEA97}" presName="linearFlow" presStyleCnt="0">
        <dgm:presLayoutVars>
          <dgm:resizeHandles val="exact"/>
        </dgm:presLayoutVars>
      </dgm:prSet>
      <dgm:spPr/>
      <dgm:t>
        <a:bodyPr/>
        <a:lstStyle/>
        <a:p>
          <a:endParaRPr lang="en-US"/>
        </a:p>
      </dgm:t>
    </dgm:pt>
    <dgm:pt modelId="{B1292D08-01E9-4F87-A114-F7BCDA0862A4}" type="pres">
      <dgm:prSet presAssocID="{F2AB492E-1166-431B-9265-5B0CBFD35B39}" presName="node" presStyleLbl="node1" presStyleIdx="0" presStyleCnt="3" custScaleX="248564" custLinFactY="4215" custLinFactNeighborX="-1763" custLinFactNeighborY="100000">
        <dgm:presLayoutVars>
          <dgm:bulletEnabled val="1"/>
        </dgm:presLayoutVars>
      </dgm:prSet>
      <dgm:spPr/>
      <dgm:t>
        <a:bodyPr/>
        <a:lstStyle/>
        <a:p>
          <a:endParaRPr lang="en-US"/>
        </a:p>
      </dgm:t>
    </dgm:pt>
    <dgm:pt modelId="{522F28AA-F308-4040-A230-3D5D2F89ABAB}" type="pres">
      <dgm:prSet presAssocID="{71E0B0B0-76BC-4B79-A4FF-44847F832A94}" presName="sibTrans" presStyleLbl="sibTrans2D1" presStyleIdx="0" presStyleCnt="2"/>
      <dgm:spPr/>
      <dgm:t>
        <a:bodyPr/>
        <a:lstStyle/>
        <a:p>
          <a:endParaRPr lang="en-US"/>
        </a:p>
      </dgm:t>
    </dgm:pt>
    <dgm:pt modelId="{CB1A7B2B-C799-4D32-9E9B-0B1E02C231E8}" type="pres">
      <dgm:prSet presAssocID="{71E0B0B0-76BC-4B79-A4FF-44847F832A94}" presName="connectorText" presStyleLbl="sibTrans2D1" presStyleIdx="0" presStyleCnt="2"/>
      <dgm:spPr/>
      <dgm:t>
        <a:bodyPr/>
        <a:lstStyle/>
        <a:p>
          <a:endParaRPr lang="en-US"/>
        </a:p>
      </dgm:t>
    </dgm:pt>
    <dgm:pt modelId="{99208C5B-4EDD-4B1D-8D29-8EB5871AD609}" type="pres">
      <dgm:prSet presAssocID="{3F37DC68-3D5A-4C8D-BB6B-B3003C267AA0}" presName="node" presStyleLbl="node1" presStyleIdx="1" presStyleCnt="3" custScaleX="248564" custLinFactNeighborX="-1763" custLinFactNeighborY="43640">
        <dgm:presLayoutVars>
          <dgm:bulletEnabled val="1"/>
        </dgm:presLayoutVars>
      </dgm:prSet>
      <dgm:spPr/>
      <dgm:t>
        <a:bodyPr/>
        <a:lstStyle/>
        <a:p>
          <a:endParaRPr lang="en-US"/>
        </a:p>
      </dgm:t>
    </dgm:pt>
    <dgm:pt modelId="{AB4877AC-50C4-4DE8-9301-F189817A0222}" type="pres">
      <dgm:prSet presAssocID="{FCF079C2-FC0E-4781-BEAB-B25070E9DA4C}" presName="sibTrans" presStyleLbl="sibTrans2D1" presStyleIdx="1" presStyleCnt="2"/>
      <dgm:spPr/>
      <dgm:t>
        <a:bodyPr/>
        <a:lstStyle/>
        <a:p>
          <a:endParaRPr lang="en-US"/>
        </a:p>
      </dgm:t>
    </dgm:pt>
    <dgm:pt modelId="{0028FE11-B7C3-49FB-B035-B9CE35F78D33}" type="pres">
      <dgm:prSet presAssocID="{FCF079C2-FC0E-4781-BEAB-B25070E9DA4C}" presName="connectorText" presStyleLbl="sibTrans2D1" presStyleIdx="1" presStyleCnt="2"/>
      <dgm:spPr/>
      <dgm:t>
        <a:bodyPr/>
        <a:lstStyle/>
        <a:p>
          <a:endParaRPr lang="en-US"/>
        </a:p>
      </dgm:t>
    </dgm:pt>
    <dgm:pt modelId="{B2CA3976-842D-478D-9252-E936199D9543}" type="pres">
      <dgm:prSet presAssocID="{4408BE86-CE7B-42EE-80A8-B6ED74E5BF00}" presName="node" presStyleLbl="node1" presStyleIdx="2" presStyleCnt="3" custScaleX="248564" custLinFactNeighborX="-1763" custLinFactNeighborY="-23392">
        <dgm:presLayoutVars>
          <dgm:bulletEnabled val="1"/>
        </dgm:presLayoutVars>
      </dgm:prSet>
      <dgm:spPr/>
      <dgm:t>
        <a:bodyPr/>
        <a:lstStyle/>
        <a:p>
          <a:endParaRPr lang="en-US"/>
        </a:p>
      </dgm:t>
    </dgm:pt>
  </dgm:ptLst>
  <dgm:cxnLst>
    <dgm:cxn modelId="{33D63003-680E-4CE9-9971-EBC4DE187233}" type="presOf" srcId="{3F37DC68-3D5A-4C8D-BB6B-B3003C267AA0}" destId="{99208C5B-4EDD-4B1D-8D29-8EB5871AD609}" srcOrd="0" destOrd="0" presId="urn:microsoft.com/office/officeart/2005/8/layout/process2"/>
    <dgm:cxn modelId="{EBE982BA-4424-4959-8F63-89B420038456}" srcId="{21FE6027-FC31-4C2B-9876-B10386BEEA97}" destId="{F2AB492E-1166-431B-9265-5B0CBFD35B39}" srcOrd="0" destOrd="0" parTransId="{05C5E76C-F95C-4B6C-B646-CE26CDF3C885}" sibTransId="{71E0B0B0-76BC-4B79-A4FF-44847F832A94}"/>
    <dgm:cxn modelId="{A0313D7A-BAA0-4EF5-8086-B5E1336B9035}" type="presOf" srcId="{FCF079C2-FC0E-4781-BEAB-B25070E9DA4C}" destId="{0028FE11-B7C3-49FB-B035-B9CE35F78D33}" srcOrd="1" destOrd="0" presId="urn:microsoft.com/office/officeart/2005/8/layout/process2"/>
    <dgm:cxn modelId="{B85096DD-01AF-4A0A-BC42-F60FC8441E77}" type="presOf" srcId="{4408BE86-CE7B-42EE-80A8-B6ED74E5BF00}" destId="{B2CA3976-842D-478D-9252-E936199D9543}" srcOrd="0" destOrd="0" presId="urn:microsoft.com/office/officeart/2005/8/layout/process2"/>
    <dgm:cxn modelId="{6C68EBC1-6589-4FFF-B021-DDBA18C83FF3}" type="presOf" srcId="{71E0B0B0-76BC-4B79-A4FF-44847F832A94}" destId="{522F28AA-F308-4040-A230-3D5D2F89ABAB}" srcOrd="0" destOrd="0" presId="urn:microsoft.com/office/officeart/2005/8/layout/process2"/>
    <dgm:cxn modelId="{42F87D6C-DDD7-4747-A644-DE7E5AC55910}" type="presOf" srcId="{FCF079C2-FC0E-4781-BEAB-B25070E9DA4C}" destId="{AB4877AC-50C4-4DE8-9301-F189817A0222}" srcOrd="0" destOrd="0" presId="urn:microsoft.com/office/officeart/2005/8/layout/process2"/>
    <dgm:cxn modelId="{7FEA5EC6-A1EA-4AEF-AF28-E6B42D016241}" srcId="{21FE6027-FC31-4C2B-9876-B10386BEEA97}" destId="{3F37DC68-3D5A-4C8D-BB6B-B3003C267AA0}" srcOrd="1" destOrd="0" parTransId="{91D886D4-2E99-4DD6-AFCC-A33B52E152E8}" sibTransId="{FCF079C2-FC0E-4781-BEAB-B25070E9DA4C}"/>
    <dgm:cxn modelId="{18332E7F-B1AF-4232-A82A-612D11AF90A2}" srcId="{21FE6027-FC31-4C2B-9876-B10386BEEA97}" destId="{4408BE86-CE7B-42EE-80A8-B6ED74E5BF00}" srcOrd="2" destOrd="0" parTransId="{4C72639E-3308-405F-A479-F0B379D23A0C}" sibTransId="{F81898F4-6ACF-4DEB-9092-CDE8BE9BB931}"/>
    <dgm:cxn modelId="{B7E91DBA-3E17-431A-BC63-75E4F29B86B5}" type="presOf" srcId="{F2AB492E-1166-431B-9265-5B0CBFD35B39}" destId="{B1292D08-01E9-4F87-A114-F7BCDA0862A4}" srcOrd="0" destOrd="0" presId="urn:microsoft.com/office/officeart/2005/8/layout/process2"/>
    <dgm:cxn modelId="{9EE032A7-6993-446D-8415-6CD414FFCC1A}" type="presOf" srcId="{21FE6027-FC31-4C2B-9876-B10386BEEA97}" destId="{CC0B6AEF-B2DD-4153-A6C0-D36F772087A2}" srcOrd="0" destOrd="0" presId="urn:microsoft.com/office/officeart/2005/8/layout/process2"/>
    <dgm:cxn modelId="{C73AC9F0-0DFC-49A1-BE20-76323A211C1A}" type="presOf" srcId="{71E0B0B0-76BC-4B79-A4FF-44847F832A94}" destId="{CB1A7B2B-C799-4D32-9E9B-0B1E02C231E8}" srcOrd="1" destOrd="0" presId="urn:microsoft.com/office/officeart/2005/8/layout/process2"/>
    <dgm:cxn modelId="{C770A347-D664-445F-AA54-80B9B8A823CF}" type="presParOf" srcId="{CC0B6AEF-B2DD-4153-A6C0-D36F772087A2}" destId="{B1292D08-01E9-4F87-A114-F7BCDA0862A4}" srcOrd="0" destOrd="0" presId="urn:microsoft.com/office/officeart/2005/8/layout/process2"/>
    <dgm:cxn modelId="{5B6BA766-B7ED-4A48-AD30-CEBDD2A68069}" type="presParOf" srcId="{CC0B6AEF-B2DD-4153-A6C0-D36F772087A2}" destId="{522F28AA-F308-4040-A230-3D5D2F89ABAB}" srcOrd="1" destOrd="0" presId="urn:microsoft.com/office/officeart/2005/8/layout/process2"/>
    <dgm:cxn modelId="{BA86F474-B0D5-415D-90B2-0A3AFF5E1DE2}" type="presParOf" srcId="{522F28AA-F308-4040-A230-3D5D2F89ABAB}" destId="{CB1A7B2B-C799-4D32-9E9B-0B1E02C231E8}" srcOrd="0" destOrd="0" presId="urn:microsoft.com/office/officeart/2005/8/layout/process2"/>
    <dgm:cxn modelId="{0CC38E0D-84F9-4D3D-80DF-44E37F640DB4}" type="presParOf" srcId="{CC0B6AEF-B2DD-4153-A6C0-D36F772087A2}" destId="{99208C5B-4EDD-4B1D-8D29-8EB5871AD609}" srcOrd="2" destOrd="0" presId="urn:microsoft.com/office/officeart/2005/8/layout/process2"/>
    <dgm:cxn modelId="{439ECDB5-9401-4A45-A57A-10F259EF4E4E}" type="presParOf" srcId="{CC0B6AEF-B2DD-4153-A6C0-D36F772087A2}" destId="{AB4877AC-50C4-4DE8-9301-F189817A0222}" srcOrd="3" destOrd="0" presId="urn:microsoft.com/office/officeart/2005/8/layout/process2"/>
    <dgm:cxn modelId="{67479F2F-F63D-4E56-9830-79E9C4E39BB3}" type="presParOf" srcId="{AB4877AC-50C4-4DE8-9301-F189817A0222}" destId="{0028FE11-B7C3-49FB-B035-B9CE35F78D33}" srcOrd="0" destOrd="0" presId="urn:microsoft.com/office/officeart/2005/8/layout/process2"/>
    <dgm:cxn modelId="{16F810BB-EBD7-4C01-BEF9-66FBB098290C}" type="presParOf" srcId="{CC0B6AEF-B2DD-4153-A6C0-D36F772087A2}" destId="{B2CA3976-842D-478D-9252-E936199D9543}" srcOrd="4" destOrd="0" presId="urn:microsoft.com/office/officeart/2005/8/layout/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61ACBDB-70FF-4FA5-A4BD-22CF6C123CF1}" type="doc">
      <dgm:prSet loTypeId="urn:microsoft.com/office/officeart/2005/8/layout/venn3" loCatId="relationship" qsTypeId="urn:microsoft.com/office/officeart/2005/8/quickstyle/simple3" qsCatId="simple" csTypeId="urn:microsoft.com/office/officeart/2005/8/colors/colorful1" csCatId="colorful" phldr="1"/>
      <dgm:spPr/>
      <dgm:t>
        <a:bodyPr/>
        <a:lstStyle/>
        <a:p>
          <a:endParaRPr lang="en-US"/>
        </a:p>
      </dgm:t>
    </dgm:pt>
    <dgm:pt modelId="{4FAF3DBC-1C68-4A8F-8778-0D7B12445A81}">
      <dgm:prSet phldrT="[Text]"/>
      <dgm:spPr/>
      <dgm:t>
        <a:bodyPr/>
        <a:lstStyle/>
        <a:p>
          <a:r>
            <a:rPr lang="fa-IR" dirty="0" smtClean="0"/>
            <a:t>حقوق سلامت وبهداشت</a:t>
          </a:r>
          <a:endParaRPr lang="en-US" dirty="0"/>
        </a:p>
      </dgm:t>
    </dgm:pt>
    <dgm:pt modelId="{81519EE0-3E92-4360-B9EA-84338C5A231E}" type="parTrans" cxnId="{71F35271-FE53-413B-A5EC-825A01ADB5C7}">
      <dgm:prSet/>
      <dgm:spPr/>
      <dgm:t>
        <a:bodyPr/>
        <a:lstStyle/>
        <a:p>
          <a:endParaRPr lang="en-US"/>
        </a:p>
      </dgm:t>
    </dgm:pt>
    <dgm:pt modelId="{A8563096-B608-4F3B-B4AB-67CEF917E42B}" type="sibTrans" cxnId="{71F35271-FE53-413B-A5EC-825A01ADB5C7}">
      <dgm:prSet/>
      <dgm:spPr/>
      <dgm:t>
        <a:bodyPr/>
        <a:lstStyle/>
        <a:p>
          <a:endParaRPr lang="en-US"/>
        </a:p>
      </dgm:t>
    </dgm:pt>
    <dgm:pt modelId="{DE9F8DAB-E3F3-44D2-B173-03CCD0900C6F}">
      <dgm:prSet phldrT="[Text]"/>
      <dgm:spPr/>
      <dgm:t>
        <a:bodyPr/>
        <a:lstStyle/>
        <a:p>
          <a:r>
            <a:rPr lang="fa-IR" dirty="0" smtClean="0"/>
            <a:t>حقوق اجتماعی</a:t>
          </a:r>
          <a:endParaRPr lang="en-US" dirty="0"/>
        </a:p>
      </dgm:t>
    </dgm:pt>
    <dgm:pt modelId="{318DFC88-8B7E-41A8-AF21-D8CD8674100B}" type="parTrans" cxnId="{010771BF-01BF-4640-BBCB-A2F1C0826EA9}">
      <dgm:prSet/>
      <dgm:spPr/>
      <dgm:t>
        <a:bodyPr/>
        <a:lstStyle/>
        <a:p>
          <a:endParaRPr lang="en-US"/>
        </a:p>
      </dgm:t>
    </dgm:pt>
    <dgm:pt modelId="{CD82AF10-0EAD-4B5C-BFAE-A585276CE110}" type="sibTrans" cxnId="{010771BF-01BF-4640-BBCB-A2F1C0826EA9}">
      <dgm:prSet/>
      <dgm:spPr/>
      <dgm:t>
        <a:bodyPr/>
        <a:lstStyle/>
        <a:p>
          <a:endParaRPr lang="en-US"/>
        </a:p>
      </dgm:t>
    </dgm:pt>
    <dgm:pt modelId="{0C7E4F7E-6BE4-42C9-8C36-D9D6E6476F73}">
      <dgm:prSet phldrT="[Text]"/>
      <dgm:spPr/>
      <dgm:t>
        <a:bodyPr/>
        <a:lstStyle/>
        <a:p>
          <a:r>
            <a:rPr lang="fa-IR" dirty="0" smtClean="0"/>
            <a:t>فرهنگی</a:t>
          </a:r>
          <a:endParaRPr lang="en-US" dirty="0"/>
        </a:p>
      </dgm:t>
    </dgm:pt>
    <dgm:pt modelId="{EAFF4D6C-CED2-4E72-A0AE-8F5C7991711A}" type="parTrans" cxnId="{FAA62EC6-9B91-4D4A-A24A-0E014F4F6AE4}">
      <dgm:prSet/>
      <dgm:spPr/>
      <dgm:t>
        <a:bodyPr/>
        <a:lstStyle/>
        <a:p>
          <a:endParaRPr lang="en-US"/>
        </a:p>
      </dgm:t>
    </dgm:pt>
    <dgm:pt modelId="{BA7DF9CC-C882-4A1A-B19F-A0846C4ACCE2}" type="sibTrans" cxnId="{FAA62EC6-9B91-4D4A-A24A-0E014F4F6AE4}">
      <dgm:prSet/>
      <dgm:spPr/>
      <dgm:t>
        <a:bodyPr/>
        <a:lstStyle/>
        <a:p>
          <a:endParaRPr lang="en-US"/>
        </a:p>
      </dgm:t>
    </dgm:pt>
    <dgm:pt modelId="{135C42E2-EDE3-408B-A4E2-5F48CCC8AD4B}">
      <dgm:prSet phldrT="[Text]"/>
      <dgm:spPr/>
      <dgm:t>
        <a:bodyPr/>
        <a:lstStyle/>
        <a:p>
          <a:r>
            <a:rPr lang="fa-IR" dirty="0" smtClean="0"/>
            <a:t>مدنی</a:t>
          </a:r>
          <a:endParaRPr lang="en-US" dirty="0"/>
        </a:p>
      </dgm:t>
    </dgm:pt>
    <dgm:pt modelId="{7A5EC498-0D19-41D2-95E9-F263926B6970}" type="parTrans" cxnId="{FC499418-0EA3-420E-A6AA-0A234571153F}">
      <dgm:prSet/>
      <dgm:spPr/>
      <dgm:t>
        <a:bodyPr/>
        <a:lstStyle/>
        <a:p>
          <a:endParaRPr lang="en-US"/>
        </a:p>
      </dgm:t>
    </dgm:pt>
    <dgm:pt modelId="{137C865A-EBA9-4DE5-9B37-96B3B18D7CF2}" type="sibTrans" cxnId="{FC499418-0EA3-420E-A6AA-0A234571153F}">
      <dgm:prSet/>
      <dgm:spPr/>
      <dgm:t>
        <a:bodyPr/>
        <a:lstStyle/>
        <a:p>
          <a:endParaRPr lang="en-US"/>
        </a:p>
      </dgm:t>
    </dgm:pt>
    <dgm:pt modelId="{575C3279-4E95-46BD-80E4-4E9D5941A2E8}">
      <dgm:prSet/>
      <dgm:spPr/>
      <dgm:t>
        <a:bodyPr/>
        <a:lstStyle/>
        <a:p>
          <a:r>
            <a:rPr lang="fa-IR" dirty="0" smtClean="0"/>
            <a:t>اقتصادی</a:t>
          </a:r>
          <a:endParaRPr lang="en-US" dirty="0"/>
        </a:p>
      </dgm:t>
    </dgm:pt>
    <dgm:pt modelId="{8FD2027D-7A82-443D-8FD6-D18983A25D9D}" type="parTrans" cxnId="{3E6253D0-FC01-4A67-848D-C4E608867747}">
      <dgm:prSet/>
      <dgm:spPr/>
      <dgm:t>
        <a:bodyPr/>
        <a:lstStyle/>
        <a:p>
          <a:endParaRPr lang="en-US"/>
        </a:p>
      </dgm:t>
    </dgm:pt>
    <dgm:pt modelId="{CFC5829C-91DB-4955-9CBE-30967AFD12E9}" type="sibTrans" cxnId="{3E6253D0-FC01-4A67-848D-C4E608867747}">
      <dgm:prSet/>
      <dgm:spPr/>
      <dgm:t>
        <a:bodyPr/>
        <a:lstStyle/>
        <a:p>
          <a:endParaRPr lang="en-US"/>
        </a:p>
      </dgm:t>
    </dgm:pt>
    <dgm:pt modelId="{01E43982-1D60-468F-BFF5-4337810818ED}">
      <dgm:prSet/>
      <dgm:spPr/>
      <dgm:t>
        <a:bodyPr/>
        <a:lstStyle/>
        <a:p>
          <a:r>
            <a:rPr lang="fa-IR" dirty="0" smtClean="0"/>
            <a:t>سیاسی</a:t>
          </a:r>
          <a:endParaRPr lang="en-US" dirty="0"/>
        </a:p>
      </dgm:t>
    </dgm:pt>
    <dgm:pt modelId="{D93DADD9-9341-48EA-A3E5-E5C3233EFBB3}" type="parTrans" cxnId="{83EF13E0-A5A4-4809-BCB5-9122E91AA8EC}">
      <dgm:prSet/>
      <dgm:spPr/>
      <dgm:t>
        <a:bodyPr/>
        <a:lstStyle/>
        <a:p>
          <a:endParaRPr lang="en-US"/>
        </a:p>
      </dgm:t>
    </dgm:pt>
    <dgm:pt modelId="{C6845C50-2191-4575-94BB-EEEC99DC7AC3}" type="sibTrans" cxnId="{83EF13E0-A5A4-4809-BCB5-9122E91AA8EC}">
      <dgm:prSet/>
      <dgm:spPr/>
      <dgm:t>
        <a:bodyPr/>
        <a:lstStyle/>
        <a:p>
          <a:endParaRPr lang="en-US"/>
        </a:p>
      </dgm:t>
    </dgm:pt>
    <dgm:pt modelId="{5300496B-4851-4DD5-A1B5-7225F4FA180B}">
      <dgm:prSet/>
      <dgm:spPr/>
      <dgm:t>
        <a:bodyPr/>
        <a:lstStyle/>
        <a:p>
          <a:r>
            <a:rPr lang="fa-IR" dirty="0" smtClean="0"/>
            <a:t>حق آرامش</a:t>
          </a:r>
          <a:endParaRPr lang="en-US" dirty="0"/>
        </a:p>
      </dgm:t>
    </dgm:pt>
    <dgm:pt modelId="{F1387FEC-C3BD-4EFE-9E1D-FE33DD9C5E2B}" type="parTrans" cxnId="{20F4A29E-0BEB-420A-A7D6-ECD6D0DA74AC}">
      <dgm:prSet/>
      <dgm:spPr/>
      <dgm:t>
        <a:bodyPr/>
        <a:lstStyle/>
        <a:p>
          <a:endParaRPr lang="en-US"/>
        </a:p>
      </dgm:t>
    </dgm:pt>
    <dgm:pt modelId="{32EA9F63-CD77-4B3C-A33D-4886CC585F1B}" type="sibTrans" cxnId="{20F4A29E-0BEB-420A-A7D6-ECD6D0DA74AC}">
      <dgm:prSet/>
      <dgm:spPr/>
      <dgm:t>
        <a:bodyPr/>
        <a:lstStyle/>
        <a:p>
          <a:endParaRPr lang="en-US"/>
        </a:p>
      </dgm:t>
    </dgm:pt>
    <dgm:pt modelId="{FC222029-9AA5-4788-A540-4E4E1180F157}" type="pres">
      <dgm:prSet presAssocID="{D61ACBDB-70FF-4FA5-A4BD-22CF6C123CF1}" presName="Name0" presStyleCnt="0">
        <dgm:presLayoutVars>
          <dgm:dir/>
          <dgm:resizeHandles val="exact"/>
        </dgm:presLayoutVars>
      </dgm:prSet>
      <dgm:spPr/>
      <dgm:t>
        <a:bodyPr/>
        <a:lstStyle/>
        <a:p>
          <a:endParaRPr lang="en-US"/>
        </a:p>
      </dgm:t>
    </dgm:pt>
    <dgm:pt modelId="{167848F6-53F5-4195-9575-6E153AEF4C03}" type="pres">
      <dgm:prSet presAssocID="{4FAF3DBC-1C68-4A8F-8778-0D7B12445A81}" presName="Name5" presStyleLbl="vennNode1" presStyleIdx="0" presStyleCnt="7" custScaleY="82404" custLinFactX="400000" custLinFactY="40944" custLinFactNeighborX="400425" custLinFactNeighborY="100000">
        <dgm:presLayoutVars>
          <dgm:bulletEnabled val="1"/>
        </dgm:presLayoutVars>
      </dgm:prSet>
      <dgm:spPr/>
      <dgm:t>
        <a:bodyPr/>
        <a:lstStyle/>
        <a:p>
          <a:endParaRPr lang="en-US"/>
        </a:p>
      </dgm:t>
    </dgm:pt>
    <dgm:pt modelId="{215D6CAF-C5A5-41E0-8E0F-EB7C1A859DFD}" type="pres">
      <dgm:prSet presAssocID="{A8563096-B608-4F3B-B4AB-67CEF917E42B}" presName="space" presStyleCnt="0"/>
      <dgm:spPr/>
      <dgm:t>
        <a:bodyPr/>
        <a:lstStyle/>
        <a:p>
          <a:endParaRPr lang="en-US"/>
        </a:p>
      </dgm:t>
    </dgm:pt>
    <dgm:pt modelId="{DAF52A35-B93A-49EC-A780-220397E00F81}" type="pres">
      <dgm:prSet presAssocID="{DE9F8DAB-E3F3-44D2-B173-03CCD0900C6F}" presName="Name5" presStyleLbl="vennNode1" presStyleIdx="1" presStyleCnt="7" custScaleY="82407" custLinFactX="254150" custLinFactY="39509" custLinFactNeighborX="300000" custLinFactNeighborY="100000">
        <dgm:presLayoutVars>
          <dgm:bulletEnabled val="1"/>
        </dgm:presLayoutVars>
      </dgm:prSet>
      <dgm:spPr/>
      <dgm:t>
        <a:bodyPr/>
        <a:lstStyle/>
        <a:p>
          <a:endParaRPr lang="en-US"/>
        </a:p>
      </dgm:t>
    </dgm:pt>
    <dgm:pt modelId="{9E25935A-D6B5-470C-AA50-D3D2A08C7CDF}" type="pres">
      <dgm:prSet presAssocID="{CD82AF10-0EAD-4B5C-BFAE-A585276CE110}" presName="space" presStyleCnt="0"/>
      <dgm:spPr/>
      <dgm:t>
        <a:bodyPr/>
        <a:lstStyle/>
        <a:p>
          <a:endParaRPr lang="en-US"/>
        </a:p>
      </dgm:t>
    </dgm:pt>
    <dgm:pt modelId="{97F1A1F1-853E-4716-90F3-AC545A67AF20}" type="pres">
      <dgm:prSet presAssocID="{0C7E4F7E-6BE4-42C9-8C36-D9D6E6476F73}" presName="Name5" presStyleLbl="vennNode1" presStyleIdx="2" presStyleCnt="7" custScaleY="76661" custLinFactX="111391" custLinFactY="40944" custLinFactNeighborX="200000" custLinFactNeighborY="100000">
        <dgm:presLayoutVars>
          <dgm:bulletEnabled val="1"/>
        </dgm:presLayoutVars>
      </dgm:prSet>
      <dgm:spPr/>
      <dgm:t>
        <a:bodyPr/>
        <a:lstStyle/>
        <a:p>
          <a:endParaRPr lang="en-US"/>
        </a:p>
      </dgm:t>
    </dgm:pt>
    <dgm:pt modelId="{1543B3A9-B7F5-42B0-B8DF-72234A9B1738}" type="pres">
      <dgm:prSet presAssocID="{BA7DF9CC-C882-4A1A-B19F-A0846C4ACCE2}" presName="space" presStyleCnt="0"/>
      <dgm:spPr/>
      <dgm:t>
        <a:bodyPr/>
        <a:lstStyle/>
        <a:p>
          <a:endParaRPr lang="en-US"/>
        </a:p>
      </dgm:t>
    </dgm:pt>
    <dgm:pt modelId="{74C619AE-4A36-421F-8B4F-D9D154B88B13}" type="pres">
      <dgm:prSet presAssocID="{135C42E2-EDE3-408B-A4E2-5F48CCC8AD4B}" presName="Name5" presStyleLbl="vennNode1" presStyleIdx="3" presStyleCnt="7" custScaleY="85277" custLinFactY="42859" custLinFactNeighborX="-44566" custLinFactNeighborY="100000">
        <dgm:presLayoutVars>
          <dgm:bulletEnabled val="1"/>
        </dgm:presLayoutVars>
      </dgm:prSet>
      <dgm:spPr/>
      <dgm:t>
        <a:bodyPr/>
        <a:lstStyle/>
        <a:p>
          <a:endParaRPr lang="en-US"/>
        </a:p>
      </dgm:t>
    </dgm:pt>
    <dgm:pt modelId="{1CD9016D-ACC1-4312-A274-2ECCA9955339}" type="pres">
      <dgm:prSet presAssocID="{137C865A-EBA9-4DE5-9B37-96B3B18D7CF2}" presName="space" presStyleCnt="0"/>
      <dgm:spPr/>
      <dgm:t>
        <a:bodyPr/>
        <a:lstStyle/>
        <a:p>
          <a:endParaRPr lang="en-US"/>
        </a:p>
      </dgm:t>
    </dgm:pt>
    <dgm:pt modelId="{49D52C11-0A6A-44E2-A837-9C466A1E58F2}" type="pres">
      <dgm:prSet presAssocID="{575C3279-4E95-46BD-80E4-4E9D5941A2E8}" presName="Name5" presStyleLbl="vennNode1" presStyleIdx="4" presStyleCnt="7" custScaleY="82405" custLinFactX="-126574" custLinFactY="41423" custLinFactNeighborX="-200000" custLinFactNeighborY="100000">
        <dgm:presLayoutVars>
          <dgm:bulletEnabled val="1"/>
        </dgm:presLayoutVars>
      </dgm:prSet>
      <dgm:spPr/>
      <dgm:t>
        <a:bodyPr/>
        <a:lstStyle/>
        <a:p>
          <a:endParaRPr lang="en-US"/>
        </a:p>
      </dgm:t>
    </dgm:pt>
    <dgm:pt modelId="{03A3B429-DD53-4022-9C8B-809133C51A34}" type="pres">
      <dgm:prSet presAssocID="{CFC5829C-91DB-4955-9CBE-30967AFD12E9}" presName="space" presStyleCnt="0"/>
      <dgm:spPr/>
      <dgm:t>
        <a:bodyPr/>
        <a:lstStyle/>
        <a:p>
          <a:endParaRPr lang="en-US"/>
        </a:p>
      </dgm:t>
    </dgm:pt>
    <dgm:pt modelId="{2684EFD2-BCCF-42B2-8322-A6BA7000E2AF}" type="pres">
      <dgm:prSet presAssocID="{01E43982-1D60-468F-BFF5-4337810818ED}" presName="Name5" presStyleLbl="vennNode1" presStyleIdx="5" presStyleCnt="7" custScaleY="85277" custLinFactX="-265665" custLinFactY="40466" custLinFactNeighborX="-300000" custLinFactNeighborY="100000">
        <dgm:presLayoutVars>
          <dgm:bulletEnabled val="1"/>
        </dgm:presLayoutVars>
      </dgm:prSet>
      <dgm:spPr/>
      <dgm:t>
        <a:bodyPr/>
        <a:lstStyle/>
        <a:p>
          <a:endParaRPr lang="en-US"/>
        </a:p>
      </dgm:t>
    </dgm:pt>
    <dgm:pt modelId="{49332E16-77AC-4BCF-BC14-ED98A639A5B0}" type="pres">
      <dgm:prSet presAssocID="{C6845C50-2191-4575-94BB-EEEC99DC7AC3}" presName="space" presStyleCnt="0"/>
      <dgm:spPr/>
      <dgm:t>
        <a:bodyPr/>
        <a:lstStyle/>
        <a:p>
          <a:endParaRPr lang="en-US"/>
        </a:p>
      </dgm:t>
    </dgm:pt>
    <dgm:pt modelId="{41669E39-C921-493E-8DFC-098B2383462D}" type="pres">
      <dgm:prSet presAssocID="{5300496B-4851-4DD5-A1B5-7225F4FA180B}" presName="Name5" presStyleLbl="vennNode1" presStyleIdx="6" presStyleCnt="7" custScaleY="80492" custLinFactX="-400000" custLinFactY="38073" custLinFactNeighborX="-433771" custLinFactNeighborY="100000">
        <dgm:presLayoutVars>
          <dgm:bulletEnabled val="1"/>
        </dgm:presLayoutVars>
      </dgm:prSet>
      <dgm:spPr/>
      <dgm:t>
        <a:bodyPr/>
        <a:lstStyle/>
        <a:p>
          <a:endParaRPr lang="en-US"/>
        </a:p>
      </dgm:t>
    </dgm:pt>
  </dgm:ptLst>
  <dgm:cxnLst>
    <dgm:cxn modelId="{296AFAE3-F495-476F-B9B3-864FEB942585}" type="presOf" srcId="{01E43982-1D60-468F-BFF5-4337810818ED}" destId="{2684EFD2-BCCF-42B2-8322-A6BA7000E2AF}" srcOrd="0" destOrd="0" presId="urn:microsoft.com/office/officeart/2005/8/layout/venn3"/>
    <dgm:cxn modelId="{FC499418-0EA3-420E-A6AA-0A234571153F}" srcId="{D61ACBDB-70FF-4FA5-A4BD-22CF6C123CF1}" destId="{135C42E2-EDE3-408B-A4E2-5F48CCC8AD4B}" srcOrd="3" destOrd="0" parTransId="{7A5EC498-0D19-41D2-95E9-F263926B6970}" sibTransId="{137C865A-EBA9-4DE5-9B37-96B3B18D7CF2}"/>
    <dgm:cxn modelId="{83EF13E0-A5A4-4809-BCB5-9122E91AA8EC}" srcId="{D61ACBDB-70FF-4FA5-A4BD-22CF6C123CF1}" destId="{01E43982-1D60-468F-BFF5-4337810818ED}" srcOrd="5" destOrd="0" parTransId="{D93DADD9-9341-48EA-A3E5-E5C3233EFBB3}" sibTransId="{C6845C50-2191-4575-94BB-EEEC99DC7AC3}"/>
    <dgm:cxn modelId="{8521DD4E-1965-4C80-9555-34EC8D890881}" type="presOf" srcId="{0C7E4F7E-6BE4-42C9-8C36-D9D6E6476F73}" destId="{97F1A1F1-853E-4716-90F3-AC545A67AF20}" srcOrd="0" destOrd="0" presId="urn:microsoft.com/office/officeart/2005/8/layout/venn3"/>
    <dgm:cxn modelId="{87139DF8-2FDC-4676-AA45-0F9EA9F124AF}" type="presOf" srcId="{575C3279-4E95-46BD-80E4-4E9D5941A2E8}" destId="{49D52C11-0A6A-44E2-A837-9C466A1E58F2}" srcOrd="0" destOrd="0" presId="urn:microsoft.com/office/officeart/2005/8/layout/venn3"/>
    <dgm:cxn modelId="{FAA62EC6-9B91-4D4A-A24A-0E014F4F6AE4}" srcId="{D61ACBDB-70FF-4FA5-A4BD-22CF6C123CF1}" destId="{0C7E4F7E-6BE4-42C9-8C36-D9D6E6476F73}" srcOrd="2" destOrd="0" parTransId="{EAFF4D6C-CED2-4E72-A0AE-8F5C7991711A}" sibTransId="{BA7DF9CC-C882-4A1A-B19F-A0846C4ACCE2}"/>
    <dgm:cxn modelId="{3E6253D0-FC01-4A67-848D-C4E608867747}" srcId="{D61ACBDB-70FF-4FA5-A4BD-22CF6C123CF1}" destId="{575C3279-4E95-46BD-80E4-4E9D5941A2E8}" srcOrd="4" destOrd="0" parTransId="{8FD2027D-7A82-443D-8FD6-D18983A25D9D}" sibTransId="{CFC5829C-91DB-4955-9CBE-30967AFD12E9}"/>
    <dgm:cxn modelId="{71F35271-FE53-413B-A5EC-825A01ADB5C7}" srcId="{D61ACBDB-70FF-4FA5-A4BD-22CF6C123CF1}" destId="{4FAF3DBC-1C68-4A8F-8778-0D7B12445A81}" srcOrd="0" destOrd="0" parTransId="{81519EE0-3E92-4360-B9EA-84338C5A231E}" sibTransId="{A8563096-B608-4F3B-B4AB-67CEF917E42B}"/>
    <dgm:cxn modelId="{1B277D66-AA75-473A-99D3-BF566E0EC4DF}" type="presOf" srcId="{135C42E2-EDE3-408B-A4E2-5F48CCC8AD4B}" destId="{74C619AE-4A36-421F-8B4F-D9D154B88B13}" srcOrd="0" destOrd="0" presId="urn:microsoft.com/office/officeart/2005/8/layout/venn3"/>
    <dgm:cxn modelId="{010771BF-01BF-4640-BBCB-A2F1C0826EA9}" srcId="{D61ACBDB-70FF-4FA5-A4BD-22CF6C123CF1}" destId="{DE9F8DAB-E3F3-44D2-B173-03CCD0900C6F}" srcOrd="1" destOrd="0" parTransId="{318DFC88-8B7E-41A8-AF21-D8CD8674100B}" sibTransId="{CD82AF10-0EAD-4B5C-BFAE-A585276CE110}"/>
    <dgm:cxn modelId="{F1C1392A-E0A4-4520-A5D8-8FBAF9AD3D73}" type="presOf" srcId="{D61ACBDB-70FF-4FA5-A4BD-22CF6C123CF1}" destId="{FC222029-9AA5-4788-A540-4E4E1180F157}" srcOrd="0" destOrd="0" presId="urn:microsoft.com/office/officeart/2005/8/layout/venn3"/>
    <dgm:cxn modelId="{C3B92AAE-0027-48D6-9A9D-760CFAFF4638}" type="presOf" srcId="{5300496B-4851-4DD5-A1B5-7225F4FA180B}" destId="{41669E39-C921-493E-8DFC-098B2383462D}" srcOrd="0" destOrd="0" presId="urn:microsoft.com/office/officeart/2005/8/layout/venn3"/>
    <dgm:cxn modelId="{9E9EE7E1-D5CB-4F30-AE84-3ACB6E6148DC}" type="presOf" srcId="{DE9F8DAB-E3F3-44D2-B173-03CCD0900C6F}" destId="{DAF52A35-B93A-49EC-A780-220397E00F81}" srcOrd="0" destOrd="0" presId="urn:microsoft.com/office/officeart/2005/8/layout/venn3"/>
    <dgm:cxn modelId="{38404DAB-6C36-4695-8591-6B947B2497A5}" type="presOf" srcId="{4FAF3DBC-1C68-4A8F-8778-0D7B12445A81}" destId="{167848F6-53F5-4195-9575-6E153AEF4C03}" srcOrd="0" destOrd="0" presId="urn:microsoft.com/office/officeart/2005/8/layout/venn3"/>
    <dgm:cxn modelId="{20F4A29E-0BEB-420A-A7D6-ECD6D0DA74AC}" srcId="{D61ACBDB-70FF-4FA5-A4BD-22CF6C123CF1}" destId="{5300496B-4851-4DD5-A1B5-7225F4FA180B}" srcOrd="6" destOrd="0" parTransId="{F1387FEC-C3BD-4EFE-9E1D-FE33DD9C5E2B}" sibTransId="{32EA9F63-CD77-4B3C-A33D-4886CC585F1B}"/>
    <dgm:cxn modelId="{AE7ABB3F-259B-44AD-A74B-2C77B013A6CF}" type="presParOf" srcId="{FC222029-9AA5-4788-A540-4E4E1180F157}" destId="{167848F6-53F5-4195-9575-6E153AEF4C03}" srcOrd="0" destOrd="0" presId="urn:microsoft.com/office/officeart/2005/8/layout/venn3"/>
    <dgm:cxn modelId="{0E8A48D5-8D1D-4052-B006-145F2F767FF2}" type="presParOf" srcId="{FC222029-9AA5-4788-A540-4E4E1180F157}" destId="{215D6CAF-C5A5-41E0-8E0F-EB7C1A859DFD}" srcOrd="1" destOrd="0" presId="urn:microsoft.com/office/officeart/2005/8/layout/venn3"/>
    <dgm:cxn modelId="{3FFC8973-8027-49F1-BFD8-283C56611E75}" type="presParOf" srcId="{FC222029-9AA5-4788-A540-4E4E1180F157}" destId="{DAF52A35-B93A-49EC-A780-220397E00F81}" srcOrd="2" destOrd="0" presId="urn:microsoft.com/office/officeart/2005/8/layout/venn3"/>
    <dgm:cxn modelId="{D5016EA9-E56F-4B18-A80C-A73BC8F94EB4}" type="presParOf" srcId="{FC222029-9AA5-4788-A540-4E4E1180F157}" destId="{9E25935A-D6B5-470C-AA50-D3D2A08C7CDF}" srcOrd="3" destOrd="0" presId="urn:microsoft.com/office/officeart/2005/8/layout/venn3"/>
    <dgm:cxn modelId="{A641DACE-34C9-4D56-AA27-5343F575E708}" type="presParOf" srcId="{FC222029-9AA5-4788-A540-4E4E1180F157}" destId="{97F1A1F1-853E-4716-90F3-AC545A67AF20}" srcOrd="4" destOrd="0" presId="urn:microsoft.com/office/officeart/2005/8/layout/venn3"/>
    <dgm:cxn modelId="{B3C7099E-907B-4A2C-B97E-77EC22AEDFAE}" type="presParOf" srcId="{FC222029-9AA5-4788-A540-4E4E1180F157}" destId="{1543B3A9-B7F5-42B0-B8DF-72234A9B1738}" srcOrd="5" destOrd="0" presId="urn:microsoft.com/office/officeart/2005/8/layout/venn3"/>
    <dgm:cxn modelId="{2C372A76-E6F6-47A0-8DF9-B6864B95CB8C}" type="presParOf" srcId="{FC222029-9AA5-4788-A540-4E4E1180F157}" destId="{74C619AE-4A36-421F-8B4F-D9D154B88B13}" srcOrd="6" destOrd="0" presId="urn:microsoft.com/office/officeart/2005/8/layout/venn3"/>
    <dgm:cxn modelId="{CC2C1A9C-4341-4469-B72F-C1326805F6F9}" type="presParOf" srcId="{FC222029-9AA5-4788-A540-4E4E1180F157}" destId="{1CD9016D-ACC1-4312-A274-2ECCA9955339}" srcOrd="7" destOrd="0" presId="urn:microsoft.com/office/officeart/2005/8/layout/venn3"/>
    <dgm:cxn modelId="{15FE2251-991E-43C9-84D3-DDD2165157AC}" type="presParOf" srcId="{FC222029-9AA5-4788-A540-4E4E1180F157}" destId="{49D52C11-0A6A-44E2-A837-9C466A1E58F2}" srcOrd="8" destOrd="0" presId="urn:microsoft.com/office/officeart/2005/8/layout/venn3"/>
    <dgm:cxn modelId="{B8C950BB-F9D2-4E99-999D-9F1EE6E3B215}" type="presParOf" srcId="{FC222029-9AA5-4788-A540-4E4E1180F157}" destId="{03A3B429-DD53-4022-9C8B-809133C51A34}" srcOrd="9" destOrd="0" presId="urn:microsoft.com/office/officeart/2005/8/layout/venn3"/>
    <dgm:cxn modelId="{8BEDE151-07B1-4E38-B103-229D4971EC3D}" type="presParOf" srcId="{FC222029-9AA5-4788-A540-4E4E1180F157}" destId="{2684EFD2-BCCF-42B2-8322-A6BA7000E2AF}" srcOrd="10" destOrd="0" presId="urn:microsoft.com/office/officeart/2005/8/layout/venn3"/>
    <dgm:cxn modelId="{07AFE59F-E99A-47AB-9DCB-776837F4F4C6}" type="presParOf" srcId="{FC222029-9AA5-4788-A540-4E4E1180F157}" destId="{49332E16-77AC-4BCF-BC14-ED98A639A5B0}" srcOrd="11" destOrd="0" presId="urn:microsoft.com/office/officeart/2005/8/layout/venn3"/>
    <dgm:cxn modelId="{86382B7A-5770-4AE4-9E14-B92D1627F313}" type="presParOf" srcId="{FC222029-9AA5-4788-A540-4E4E1180F157}" destId="{41669E39-C921-493E-8DFC-098B2383462D}" srcOrd="12" destOrd="0" presId="urn:microsoft.com/office/officeart/2005/8/layout/venn3"/>
  </dgm:cxnLst>
  <dgm:bg/>
  <dgm:whole/>
  <dgm:extLst>
    <a:ext uri="{C62137D5-CB1D-491B-B009-E17868A290BF}">
      <dgm14:recolorImg xmlns:dgm14="http://schemas.microsoft.com/office/drawing/2010/diagram" xmlns="" val="1"/>
    </a:ex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FF7DFA5-6A70-4C17-B539-983DB82BC7D4}" type="doc">
      <dgm:prSet loTypeId="urn:microsoft.com/office/officeart/2005/8/layout/cycle3" loCatId="cycle" qsTypeId="urn:microsoft.com/office/officeart/2005/8/quickstyle/simple4" qsCatId="simple" csTypeId="urn:microsoft.com/office/officeart/2005/8/colors/colorful1#1" csCatId="colorful" phldr="1"/>
      <dgm:spPr/>
      <dgm:t>
        <a:bodyPr/>
        <a:lstStyle/>
        <a:p>
          <a:endParaRPr lang="en-US"/>
        </a:p>
      </dgm:t>
    </dgm:pt>
    <dgm:pt modelId="{10C25776-3231-46B3-AA65-914C8032C8F1}">
      <dgm:prSet phldrT="[Text]"/>
      <dgm:spPr/>
      <dgm:t>
        <a:bodyPr/>
        <a:lstStyle/>
        <a:p>
          <a:r>
            <a:rPr lang="fa-IR" dirty="0" smtClean="0"/>
            <a:t>مشارکت موثر </a:t>
          </a:r>
          <a:endParaRPr lang="en-US" dirty="0"/>
        </a:p>
      </dgm:t>
    </dgm:pt>
    <dgm:pt modelId="{9C6F5E3B-D76F-4F68-A872-8E92874668CF}" type="parTrans" cxnId="{E710DD35-B67D-4A97-9035-68E520FF45F6}">
      <dgm:prSet/>
      <dgm:spPr/>
      <dgm:t>
        <a:bodyPr/>
        <a:lstStyle/>
        <a:p>
          <a:endParaRPr lang="en-US"/>
        </a:p>
      </dgm:t>
    </dgm:pt>
    <dgm:pt modelId="{36B47AF0-3CC4-4F0B-B459-30FC7A765A8C}" type="sibTrans" cxnId="{E710DD35-B67D-4A97-9035-68E520FF45F6}">
      <dgm:prSet/>
      <dgm:spPr/>
      <dgm:t>
        <a:bodyPr/>
        <a:lstStyle/>
        <a:p>
          <a:endParaRPr lang="en-US"/>
        </a:p>
      </dgm:t>
    </dgm:pt>
    <dgm:pt modelId="{5F603C3D-A1F7-4EC4-AA97-025B77C70DA3}">
      <dgm:prSet/>
      <dgm:spPr/>
      <dgm:t>
        <a:bodyPr/>
        <a:lstStyle/>
        <a:p>
          <a:r>
            <a:rPr lang="fa-IR" smtClean="0"/>
            <a:t>درک روشنگرانه </a:t>
          </a:r>
          <a:endParaRPr lang="en-US"/>
        </a:p>
      </dgm:t>
    </dgm:pt>
    <dgm:pt modelId="{AC770072-86C9-4785-9F04-DDA0876B07EF}" type="parTrans" cxnId="{43AF1249-72E1-4FA5-BA34-115E3C423BBD}">
      <dgm:prSet/>
      <dgm:spPr/>
      <dgm:t>
        <a:bodyPr/>
        <a:lstStyle/>
        <a:p>
          <a:endParaRPr lang="en-US"/>
        </a:p>
      </dgm:t>
    </dgm:pt>
    <dgm:pt modelId="{9AB8808F-0099-4974-8871-42BC465BF949}" type="sibTrans" cxnId="{43AF1249-72E1-4FA5-BA34-115E3C423BBD}">
      <dgm:prSet/>
      <dgm:spPr/>
      <dgm:t>
        <a:bodyPr/>
        <a:lstStyle/>
        <a:p>
          <a:endParaRPr lang="en-US"/>
        </a:p>
      </dgm:t>
    </dgm:pt>
    <dgm:pt modelId="{B78B918D-1620-44C9-A3D1-846912B6DF13}">
      <dgm:prSet/>
      <dgm:spPr/>
      <dgm:t>
        <a:bodyPr/>
        <a:lstStyle/>
        <a:p>
          <a:r>
            <a:rPr lang="fa-IR" dirty="0" smtClean="0"/>
            <a:t>کنترل بر دستور کار </a:t>
          </a:r>
          <a:endParaRPr lang="en-US" dirty="0"/>
        </a:p>
      </dgm:t>
    </dgm:pt>
    <dgm:pt modelId="{2649B3A2-B2C9-4D17-9778-E260AED0900C}" type="parTrans" cxnId="{50EF1974-074D-4C2E-8E8E-336A953B076D}">
      <dgm:prSet/>
      <dgm:spPr/>
      <dgm:t>
        <a:bodyPr/>
        <a:lstStyle/>
        <a:p>
          <a:endParaRPr lang="en-US"/>
        </a:p>
      </dgm:t>
    </dgm:pt>
    <dgm:pt modelId="{5D213ECB-5FC3-49CD-A378-0A19E074911F}" type="sibTrans" cxnId="{50EF1974-074D-4C2E-8E8E-336A953B076D}">
      <dgm:prSet/>
      <dgm:spPr/>
      <dgm:t>
        <a:bodyPr/>
        <a:lstStyle/>
        <a:p>
          <a:endParaRPr lang="en-US"/>
        </a:p>
      </dgm:t>
    </dgm:pt>
    <dgm:pt modelId="{6C98C406-14A4-4D95-810B-D38485284859}">
      <dgm:prSet/>
      <dgm:spPr/>
      <dgm:t>
        <a:bodyPr/>
        <a:lstStyle/>
        <a:p>
          <a:r>
            <a:rPr lang="fa-IR" dirty="0" smtClean="0"/>
            <a:t>رای برابر در صحنه های مهم </a:t>
          </a:r>
          <a:endParaRPr lang="en-US" dirty="0"/>
        </a:p>
      </dgm:t>
    </dgm:pt>
    <dgm:pt modelId="{196A3040-A4A8-4ED0-96E5-16D56A103620}" type="parTrans" cxnId="{BE0CAA9E-B868-4416-A07D-AC12244488A9}">
      <dgm:prSet/>
      <dgm:spPr/>
      <dgm:t>
        <a:bodyPr/>
        <a:lstStyle/>
        <a:p>
          <a:endParaRPr lang="en-US"/>
        </a:p>
      </dgm:t>
    </dgm:pt>
    <dgm:pt modelId="{FD93C248-ED17-4194-BF6B-2CDD958A8CB2}" type="sibTrans" cxnId="{BE0CAA9E-B868-4416-A07D-AC12244488A9}">
      <dgm:prSet/>
      <dgm:spPr/>
      <dgm:t>
        <a:bodyPr/>
        <a:lstStyle/>
        <a:p>
          <a:endParaRPr lang="en-US"/>
        </a:p>
      </dgm:t>
    </dgm:pt>
    <dgm:pt modelId="{2A3B1DDC-557A-404D-9FBC-7E72FC5CA2F4}">
      <dgm:prSet/>
      <dgm:spPr/>
      <dgm:t>
        <a:bodyPr/>
        <a:lstStyle/>
        <a:p>
          <a:r>
            <a:rPr lang="fa-IR" dirty="0" smtClean="0"/>
            <a:t>شمول بر همه اشخاص بالغ</a:t>
          </a:r>
          <a:endParaRPr lang="en-US" dirty="0"/>
        </a:p>
      </dgm:t>
    </dgm:pt>
    <dgm:pt modelId="{D5B02248-FE00-426A-8C8A-E33A386FE147}" type="parTrans" cxnId="{5A211391-8D31-4C49-9A69-21257AE658C3}">
      <dgm:prSet/>
      <dgm:spPr/>
      <dgm:t>
        <a:bodyPr/>
        <a:lstStyle/>
        <a:p>
          <a:endParaRPr lang="en-US"/>
        </a:p>
      </dgm:t>
    </dgm:pt>
    <dgm:pt modelId="{DDA58692-11A7-4BA6-BC2C-C0387E3613EF}" type="sibTrans" cxnId="{5A211391-8D31-4C49-9A69-21257AE658C3}">
      <dgm:prSet/>
      <dgm:spPr/>
      <dgm:t>
        <a:bodyPr/>
        <a:lstStyle/>
        <a:p>
          <a:endParaRPr lang="en-US"/>
        </a:p>
      </dgm:t>
    </dgm:pt>
    <dgm:pt modelId="{1A717F23-7A7A-435F-B6C4-D7FA65011C41}" type="pres">
      <dgm:prSet presAssocID="{5FF7DFA5-6A70-4C17-B539-983DB82BC7D4}" presName="Name0" presStyleCnt="0">
        <dgm:presLayoutVars>
          <dgm:dir/>
          <dgm:resizeHandles val="exact"/>
        </dgm:presLayoutVars>
      </dgm:prSet>
      <dgm:spPr/>
      <dgm:t>
        <a:bodyPr/>
        <a:lstStyle/>
        <a:p>
          <a:endParaRPr lang="en-US"/>
        </a:p>
      </dgm:t>
    </dgm:pt>
    <dgm:pt modelId="{48F23DFE-4CB5-4804-AA44-205DDE15E6FC}" type="pres">
      <dgm:prSet presAssocID="{5FF7DFA5-6A70-4C17-B539-983DB82BC7D4}" presName="cycle" presStyleCnt="0"/>
      <dgm:spPr/>
    </dgm:pt>
    <dgm:pt modelId="{AE9A2D0C-EA0C-426E-AE74-17306853BE11}" type="pres">
      <dgm:prSet presAssocID="{10C25776-3231-46B3-AA65-914C8032C8F1}" presName="nodeFirstNode" presStyleLbl="node1" presStyleIdx="0" presStyleCnt="5" custRadScaleRad="81974" custRadScaleInc="-22441">
        <dgm:presLayoutVars>
          <dgm:bulletEnabled val="1"/>
        </dgm:presLayoutVars>
      </dgm:prSet>
      <dgm:spPr/>
      <dgm:t>
        <a:bodyPr/>
        <a:lstStyle/>
        <a:p>
          <a:endParaRPr lang="en-US"/>
        </a:p>
      </dgm:t>
    </dgm:pt>
    <dgm:pt modelId="{C7A65FE3-3577-4D42-AE53-D724CE507F88}" type="pres">
      <dgm:prSet presAssocID="{36B47AF0-3CC4-4F0B-B459-30FC7A765A8C}" presName="sibTransFirstNode" presStyleLbl="bgShp" presStyleIdx="0" presStyleCnt="1" custLinFactNeighborX="-5028" custLinFactNeighborY="-4063"/>
      <dgm:spPr/>
      <dgm:t>
        <a:bodyPr/>
        <a:lstStyle/>
        <a:p>
          <a:endParaRPr lang="en-US"/>
        </a:p>
      </dgm:t>
    </dgm:pt>
    <dgm:pt modelId="{F83BF8DF-360F-4DEE-B979-AD77C3AD5D71}" type="pres">
      <dgm:prSet presAssocID="{5F603C3D-A1F7-4EC4-AA97-025B77C70DA3}" presName="nodeFollowingNodes" presStyleLbl="node1" presStyleIdx="1" presStyleCnt="5" custRadScaleRad="87314" custRadScaleInc="13169">
        <dgm:presLayoutVars>
          <dgm:bulletEnabled val="1"/>
        </dgm:presLayoutVars>
      </dgm:prSet>
      <dgm:spPr/>
      <dgm:t>
        <a:bodyPr/>
        <a:lstStyle/>
        <a:p>
          <a:endParaRPr lang="en-US"/>
        </a:p>
      </dgm:t>
    </dgm:pt>
    <dgm:pt modelId="{A08CED3B-2919-492A-AA81-0295E83F908D}" type="pres">
      <dgm:prSet presAssocID="{B78B918D-1620-44C9-A3D1-846912B6DF13}" presName="nodeFollowingNodes" presStyleLbl="node1" presStyleIdx="2" presStyleCnt="5" custRadScaleRad="83883" custRadScaleInc="-14142">
        <dgm:presLayoutVars>
          <dgm:bulletEnabled val="1"/>
        </dgm:presLayoutVars>
      </dgm:prSet>
      <dgm:spPr/>
      <dgm:t>
        <a:bodyPr/>
        <a:lstStyle/>
        <a:p>
          <a:endParaRPr lang="en-US"/>
        </a:p>
      </dgm:t>
    </dgm:pt>
    <dgm:pt modelId="{A263DD86-5F8C-48DC-BB7F-1CD5DD04E04B}" type="pres">
      <dgm:prSet presAssocID="{6C98C406-14A4-4D95-810B-D38485284859}" presName="nodeFollowingNodes" presStyleLbl="node1" presStyleIdx="3" presStyleCnt="5" custRadScaleRad="113797" custRadScaleInc="35966">
        <dgm:presLayoutVars>
          <dgm:bulletEnabled val="1"/>
        </dgm:presLayoutVars>
      </dgm:prSet>
      <dgm:spPr/>
      <dgm:t>
        <a:bodyPr/>
        <a:lstStyle/>
        <a:p>
          <a:endParaRPr lang="en-US"/>
        </a:p>
      </dgm:t>
    </dgm:pt>
    <dgm:pt modelId="{2EB4A07C-0D33-4F86-B959-7DE783682389}" type="pres">
      <dgm:prSet presAssocID="{2A3B1DDC-557A-404D-9FBC-7E72FC5CA2F4}" presName="nodeFollowingNodes" presStyleLbl="node1" presStyleIdx="4" presStyleCnt="5" custRadScaleRad="102795" custRadScaleInc="-14302">
        <dgm:presLayoutVars>
          <dgm:bulletEnabled val="1"/>
        </dgm:presLayoutVars>
      </dgm:prSet>
      <dgm:spPr/>
      <dgm:t>
        <a:bodyPr/>
        <a:lstStyle/>
        <a:p>
          <a:endParaRPr lang="en-US"/>
        </a:p>
      </dgm:t>
    </dgm:pt>
  </dgm:ptLst>
  <dgm:cxnLst>
    <dgm:cxn modelId="{99276BBD-3525-40C7-A2BE-1CDF7D8E8E97}" type="presOf" srcId="{5FF7DFA5-6A70-4C17-B539-983DB82BC7D4}" destId="{1A717F23-7A7A-435F-B6C4-D7FA65011C41}" srcOrd="0" destOrd="0" presId="urn:microsoft.com/office/officeart/2005/8/layout/cycle3"/>
    <dgm:cxn modelId="{143AF3D4-34DD-4493-8478-7D79429ED849}" type="presOf" srcId="{5F603C3D-A1F7-4EC4-AA97-025B77C70DA3}" destId="{F83BF8DF-360F-4DEE-B979-AD77C3AD5D71}" srcOrd="0" destOrd="0" presId="urn:microsoft.com/office/officeart/2005/8/layout/cycle3"/>
    <dgm:cxn modelId="{EE198200-C2FD-4536-84A8-0ABB76D2E92A}" type="presOf" srcId="{36B47AF0-3CC4-4F0B-B459-30FC7A765A8C}" destId="{C7A65FE3-3577-4D42-AE53-D724CE507F88}" srcOrd="0" destOrd="0" presId="urn:microsoft.com/office/officeart/2005/8/layout/cycle3"/>
    <dgm:cxn modelId="{9F923C7F-8954-41F0-B97F-64A93736354F}" type="presOf" srcId="{6C98C406-14A4-4D95-810B-D38485284859}" destId="{A263DD86-5F8C-48DC-BB7F-1CD5DD04E04B}" srcOrd="0" destOrd="0" presId="urn:microsoft.com/office/officeart/2005/8/layout/cycle3"/>
    <dgm:cxn modelId="{DE062B3E-3843-4903-A117-C72D7D53E008}" type="presOf" srcId="{B78B918D-1620-44C9-A3D1-846912B6DF13}" destId="{A08CED3B-2919-492A-AA81-0295E83F908D}" srcOrd="0" destOrd="0" presId="urn:microsoft.com/office/officeart/2005/8/layout/cycle3"/>
    <dgm:cxn modelId="{610FDA77-10B9-4B4C-891A-B6E35585A29F}" type="presOf" srcId="{2A3B1DDC-557A-404D-9FBC-7E72FC5CA2F4}" destId="{2EB4A07C-0D33-4F86-B959-7DE783682389}" srcOrd="0" destOrd="0" presId="urn:microsoft.com/office/officeart/2005/8/layout/cycle3"/>
    <dgm:cxn modelId="{5A211391-8D31-4C49-9A69-21257AE658C3}" srcId="{5FF7DFA5-6A70-4C17-B539-983DB82BC7D4}" destId="{2A3B1DDC-557A-404D-9FBC-7E72FC5CA2F4}" srcOrd="4" destOrd="0" parTransId="{D5B02248-FE00-426A-8C8A-E33A386FE147}" sibTransId="{DDA58692-11A7-4BA6-BC2C-C0387E3613EF}"/>
    <dgm:cxn modelId="{F1835AAD-CD41-40E6-9584-B4091AEC1E7D}" type="presOf" srcId="{10C25776-3231-46B3-AA65-914C8032C8F1}" destId="{AE9A2D0C-EA0C-426E-AE74-17306853BE11}" srcOrd="0" destOrd="0" presId="urn:microsoft.com/office/officeart/2005/8/layout/cycle3"/>
    <dgm:cxn modelId="{E710DD35-B67D-4A97-9035-68E520FF45F6}" srcId="{5FF7DFA5-6A70-4C17-B539-983DB82BC7D4}" destId="{10C25776-3231-46B3-AA65-914C8032C8F1}" srcOrd="0" destOrd="0" parTransId="{9C6F5E3B-D76F-4F68-A872-8E92874668CF}" sibTransId="{36B47AF0-3CC4-4F0B-B459-30FC7A765A8C}"/>
    <dgm:cxn modelId="{43AF1249-72E1-4FA5-BA34-115E3C423BBD}" srcId="{5FF7DFA5-6A70-4C17-B539-983DB82BC7D4}" destId="{5F603C3D-A1F7-4EC4-AA97-025B77C70DA3}" srcOrd="1" destOrd="0" parTransId="{AC770072-86C9-4785-9F04-DDA0876B07EF}" sibTransId="{9AB8808F-0099-4974-8871-42BC465BF949}"/>
    <dgm:cxn modelId="{50EF1974-074D-4C2E-8E8E-336A953B076D}" srcId="{5FF7DFA5-6A70-4C17-B539-983DB82BC7D4}" destId="{B78B918D-1620-44C9-A3D1-846912B6DF13}" srcOrd="2" destOrd="0" parTransId="{2649B3A2-B2C9-4D17-9778-E260AED0900C}" sibTransId="{5D213ECB-5FC3-49CD-A378-0A19E074911F}"/>
    <dgm:cxn modelId="{BE0CAA9E-B868-4416-A07D-AC12244488A9}" srcId="{5FF7DFA5-6A70-4C17-B539-983DB82BC7D4}" destId="{6C98C406-14A4-4D95-810B-D38485284859}" srcOrd="3" destOrd="0" parTransId="{196A3040-A4A8-4ED0-96E5-16D56A103620}" sibTransId="{FD93C248-ED17-4194-BF6B-2CDD958A8CB2}"/>
    <dgm:cxn modelId="{D0537FD8-E62D-468D-9ACE-63AB7FB6BD39}" type="presParOf" srcId="{1A717F23-7A7A-435F-B6C4-D7FA65011C41}" destId="{48F23DFE-4CB5-4804-AA44-205DDE15E6FC}" srcOrd="0" destOrd="0" presId="urn:microsoft.com/office/officeart/2005/8/layout/cycle3"/>
    <dgm:cxn modelId="{B85DF652-C093-40B6-B6E3-AD5758F58A49}" type="presParOf" srcId="{48F23DFE-4CB5-4804-AA44-205DDE15E6FC}" destId="{AE9A2D0C-EA0C-426E-AE74-17306853BE11}" srcOrd="0" destOrd="0" presId="urn:microsoft.com/office/officeart/2005/8/layout/cycle3"/>
    <dgm:cxn modelId="{A7F60FFF-D337-43A5-90AB-352C58692F40}" type="presParOf" srcId="{48F23DFE-4CB5-4804-AA44-205DDE15E6FC}" destId="{C7A65FE3-3577-4D42-AE53-D724CE507F88}" srcOrd="1" destOrd="0" presId="urn:microsoft.com/office/officeart/2005/8/layout/cycle3"/>
    <dgm:cxn modelId="{84E4C118-84CB-4C98-B776-EBECDCB45D06}" type="presParOf" srcId="{48F23DFE-4CB5-4804-AA44-205DDE15E6FC}" destId="{F83BF8DF-360F-4DEE-B979-AD77C3AD5D71}" srcOrd="2" destOrd="0" presId="urn:microsoft.com/office/officeart/2005/8/layout/cycle3"/>
    <dgm:cxn modelId="{FA34E5F5-9497-47DB-AC7F-157C908C1E50}" type="presParOf" srcId="{48F23DFE-4CB5-4804-AA44-205DDE15E6FC}" destId="{A08CED3B-2919-492A-AA81-0295E83F908D}" srcOrd="3" destOrd="0" presId="urn:microsoft.com/office/officeart/2005/8/layout/cycle3"/>
    <dgm:cxn modelId="{DC511BFB-6FCF-4594-9533-4E0AE94AD1C2}" type="presParOf" srcId="{48F23DFE-4CB5-4804-AA44-205DDE15E6FC}" destId="{A263DD86-5F8C-48DC-BB7F-1CD5DD04E04B}" srcOrd="4" destOrd="0" presId="urn:microsoft.com/office/officeart/2005/8/layout/cycle3"/>
    <dgm:cxn modelId="{0D4FBDA8-B253-476D-8EAD-4EC03133F16E}" type="presParOf" srcId="{48F23DFE-4CB5-4804-AA44-205DDE15E6FC}" destId="{2EB4A07C-0D33-4F86-B959-7DE783682389}" srcOrd="5" destOrd="0" presId="urn:microsoft.com/office/officeart/2005/8/layout/cycle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1FE6027-FC31-4C2B-9876-B10386BEEA97}" type="doc">
      <dgm:prSet loTypeId="urn:microsoft.com/office/officeart/2005/8/layout/lProcess3" loCatId="process" qsTypeId="urn:microsoft.com/office/officeart/2005/8/quickstyle/3d1" qsCatId="3D" csTypeId="urn:microsoft.com/office/officeart/2005/8/colors/colorful4" csCatId="colorful" phldr="1"/>
      <dgm:spPr/>
      <dgm:t>
        <a:bodyPr/>
        <a:lstStyle/>
        <a:p>
          <a:endParaRPr lang="en-US"/>
        </a:p>
      </dgm:t>
    </dgm:pt>
    <dgm:pt modelId="{2FF809BC-E3E1-4D24-A50C-CE7816AF7FB7}">
      <dgm:prSet custT="1"/>
      <dgm:spPr/>
      <dgm:t>
        <a:bodyPr/>
        <a:lstStyle/>
        <a:p>
          <a:pPr rtl="1"/>
          <a:r>
            <a:rPr lang="fa-IR" sz="3200" b="1" dirty="0" smtClean="0">
              <a:cs typeface="B Mitra" pitchFamily="2" charset="-78"/>
            </a:rPr>
            <a:t>3- آینده دولت دمکراتیک :تغییر در نظریه دولت</a:t>
          </a:r>
          <a:endParaRPr lang="en-US" sz="3200" dirty="0">
            <a:cs typeface="B Mitra" pitchFamily="2" charset="-78"/>
          </a:endParaRPr>
        </a:p>
      </dgm:t>
    </dgm:pt>
    <dgm:pt modelId="{60406AFA-F9F4-4B93-B0B3-706D31951D16}" type="parTrans" cxnId="{284FDFD4-A98A-4A27-9485-E6398AF94E7A}">
      <dgm:prSet/>
      <dgm:spPr/>
      <dgm:t>
        <a:bodyPr/>
        <a:lstStyle/>
        <a:p>
          <a:endParaRPr lang="en-US"/>
        </a:p>
      </dgm:t>
    </dgm:pt>
    <dgm:pt modelId="{39218D4F-4188-49D7-9496-49C273944B28}" type="sibTrans" cxnId="{284FDFD4-A98A-4A27-9485-E6398AF94E7A}">
      <dgm:prSet/>
      <dgm:spPr/>
      <dgm:t>
        <a:bodyPr/>
        <a:lstStyle/>
        <a:p>
          <a:endParaRPr lang="en-US"/>
        </a:p>
      </dgm:t>
    </dgm:pt>
    <dgm:pt modelId="{C840F4D9-4B20-4A26-AF27-4FF2A150B1AF}">
      <dgm:prSet custT="1"/>
      <dgm:spPr/>
      <dgm:t>
        <a:bodyPr/>
        <a:lstStyle/>
        <a:p>
          <a:pPr rtl="1"/>
          <a:r>
            <a:rPr lang="fa-IR" sz="3200" b="1" dirty="0" smtClean="0">
              <a:cs typeface="B Mitra" pitchFamily="2" charset="-78"/>
            </a:rPr>
            <a:t>2- آینده ساختارهای سازمانی دولت : تغییر در ساختار دولت</a:t>
          </a:r>
          <a:endParaRPr lang="en-US" sz="3200" dirty="0">
            <a:cs typeface="B Mitra" pitchFamily="2" charset="-78"/>
          </a:endParaRPr>
        </a:p>
      </dgm:t>
    </dgm:pt>
    <dgm:pt modelId="{F6489FCC-CF6F-459F-B948-04C893614CF3}" type="parTrans" cxnId="{E31CFAB1-5981-459E-9949-2B57C1645D01}">
      <dgm:prSet/>
      <dgm:spPr/>
      <dgm:t>
        <a:bodyPr/>
        <a:lstStyle/>
        <a:p>
          <a:endParaRPr lang="en-US"/>
        </a:p>
      </dgm:t>
    </dgm:pt>
    <dgm:pt modelId="{94265583-A061-40DD-A4A5-4548FB1A9FF2}" type="sibTrans" cxnId="{E31CFAB1-5981-459E-9949-2B57C1645D01}">
      <dgm:prSet/>
      <dgm:spPr/>
      <dgm:t>
        <a:bodyPr/>
        <a:lstStyle/>
        <a:p>
          <a:endParaRPr lang="en-US"/>
        </a:p>
      </dgm:t>
    </dgm:pt>
    <dgm:pt modelId="{42BA814E-C41B-4C38-A21E-BC8F3B13FE4B}">
      <dgm:prSet custT="1"/>
      <dgm:spPr/>
      <dgm:t>
        <a:bodyPr/>
        <a:lstStyle/>
        <a:p>
          <a:pPr algn="r" rtl="1"/>
          <a:r>
            <a:rPr lang="fa-IR" sz="3200" b="1" dirty="0" smtClean="0">
              <a:cs typeface="B Mitra" pitchFamily="2" charset="-78"/>
            </a:rPr>
            <a:t>1- آینده دولت ملی:تغییر در مفهوم دولت</a:t>
          </a:r>
          <a:endParaRPr lang="en-US" sz="3200" b="1" dirty="0">
            <a:cs typeface="B Mitra" pitchFamily="2" charset="-78"/>
          </a:endParaRPr>
        </a:p>
      </dgm:t>
    </dgm:pt>
    <dgm:pt modelId="{FBB31A82-B8A1-42F2-AB9C-E0539229A306}" type="parTrans" cxnId="{14C888E5-D76C-4260-96FA-45390E6BD646}">
      <dgm:prSet/>
      <dgm:spPr/>
      <dgm:t>
        <a:bodyPr/>
        <a:lstStyle/>
        <a:p>
          <a:endParaRPr lang="en-US"/>
        </a:p>
      </dgm:t>
    </dgm:pt>
    <dgm:pt modelId="{72B7C564-80BE-48BA-ACFB-D540949D2974}" type="sibTrans" cxnId="{14C888E5-D76C-4260-96FA-45390E6BD646}">
      <dgm:prSet/>
      <dgm:spPr/>
      <dgm:t>
        <a:bodyPr/>
        <a:lstStyle/>
        <a:p>
          <a:endParaRPr lang="en-US"/>
        </a:p>
      </dgm:t>
    </dgm:pt>
    <dgm:pt modelId="{D36BF6C5-17C3-4913-B4F5-03074E0E0A79}" type="pres">
      <dgm:prSet presAssocID="{21FE6027-FC31-4C2B-9876-B10386BEEA97}" presName="Name0" presStyleCnt="0">
        <dgm:presLayoutVars>
          <dgm:chPref val="3"/>
          <dgm:dir/>
          <dgm:animLvl val="lvl"/>
          <dgm:resizeHandles/>
        </dgm:presLayoutVars>
      </dgm:prSet>
      <dgm:spPr/>
      <dgm:t>
        <a:bodyPr/>
        <a:lstStyle/>
        <a:p>
          <a:endParaRPr lang="en-US"/>
        </a:p>
      </dgm:t>
    </dgm:pt>
    <dgm:pt modelId="{6794F100-7118-4C26-BD0D-99C935F7EFDD}" type="pres">
      <dgm:prSet presAssocID="{42BA814E-C41B-4C38-A21E-BC8F3B13FE4B}" presName="horFlow" presStyleCnt="0"/>
      <dgm:spPr/>
    </dgm:pt>
    <dgm:pt modelId="{9B9BE971-94AC-4DF4-B75B-0454FA717F03}" type="pres">
      <dgm:prSet presAssocID="{42BA814E-C41B-4C38-A21E-BC8F3B13FE4B}" presName="bigChev" presStyleLbl="node1" presStyleIdx="0" presStyleCnt="3" custScaleX="196545" custScaleY="80428" custLinFactNeighborX="-1793" custLinFactNeighborY="26892"/>
      <dgm:spPr/>
      <dgm:t>
        <a:bodyPr/>
        <a:lstStyle/>
        <a:p>
          <a:endParaRPr lang="en-US"/>
        </a:p>
      </dgm:t>
    </dgm:pt>
    <dgm:pt modelId="{279EF104-8939-4F1E-B785-671A5A6084BF}" type="pres">
      <dgm:prSet presAssocID="{42BA814E-C41B-4C38-A21E-BC8F3B13FE4B}" presName="vSp" presStyleCnt="0"/>
      <dgm:spPr/>
    </dgm:pt>
    <dgm:pt modelId="{72A73590-E940-4C4D-82C3-A88D45C9FEA2}" type="pres">
      <dgm:prSet presAssocID="{C840F4D9-4B20-4A26-AF27-4FF2A150B1AF}" presName="horFlow" presStyleCnt="0"/>
      <dgm:spPr/>
    </dgm:pt>
    <dgm:pt modelId="{F7D48F42-C7E7-48CC-BDF9-601744D121A6}" type="pres">
      <dgm:prSet presAssocID="{C840F4D9-4B20-4A26-AF27-4FF2A150B1AF}" presName="bigChev" presStyleLbl="node1" presStyleIdx="1" presStyleCnt="3" custScaleX="196545" custScaleY="75772" custLinFactNeighborY="30876"/>
      <dgm:spPr/>
      <dgm:t>
        <a:bodyPr/>
        <a:lstStyle/>
        <a:p>
          <a:endParaRPr lang="en-US"/>
        </a:p>
      </dgm:t>
    </dgm:pt>
    <dgm:pt modelId="{A36C022A-8690-440F-879D-054C3D677162}" type="pres">
      <dgm:prSet presAssocID="{C840F4D9-4B20-4A26-AF27-4FF2A150B1AF}" presName="vSp" presStyleCnt="0"/>
      <dgm:spPr/>
    </dgm:pt>
    <dgm:pt modelId="{BD80D9DB-AF94-43AF-BAF5-D4728C2B4566}" type="pres">
      <dgm:prSet presAssocID="{2FF809BC-E3E1-4D24-A50C-CE7816AF7FB7}" presName="horFlow" presStyleCnt="0"/>
      <dgm:spPr/>
    </dgm:pt>
    <dgm:pt modelId="{2D332E3F-58C3-4CF8-9AB6-D1E85E9230D7}" type="pres">
      <dgm:prSet presAssocID="{2FF809BC-E3E1-4D24-A50C-CE7816AF7FB7}" presName="bigChev" presStyleLbl="node1" presStyleIdx="2" presStyleCnt="3" custScaleX="196545" custScaleY="63488" custLinFactNeighborX="-2390" custLinFactNeighborY="49800"/>
      <dgm:spPr/>
      <dgm:t>
        <a:bodyPr/>
        <a:lstStyle/>
        <a:p>
          <a:endParaRPr lang="en-US"/>
        </a:p>
      </dgm:t>
    </dgm:pt>
  </dgm:ptLst>
  <dgm:cxnLst>
    <dgm:cxn modelId="{284FDFD4-A98A-4A27-9485-E6398AF94E7A}" srcId="{21FE6027-FC31-4C2B-9876-B10386BEEA97}" destId="{2FF809BC-E3E1-4D24-A50C-CE7816AF7FB7}" srcOrd="2" destOrd="0" parTransId="{60406AFA-F9F4-4B93-B0B3-706D31951D16}" sibTransId="{39218D4F-4188-49D7-9496-49C273944B28}"/>
    <dgm:cxn modelId="{719DF99A-71D5-41AE-9868-69B128520062}" type="presOf" srcId="{2FF809BC-E3E1-4D24-A50C-CE7816AF7FB7}" destId="{2D332E3F-58C3-4CF8-9AB6-D1E85E9230D7}" srcOrd="0" destOrd="0" presId="urn:microsoft.com/office/officeart/2005/8/layout/lProcess3"/>
    <dgm:cxn modelId="{D471222C-526A-4095-8016-C6B530C02B6E}" type="presOf" srcId="{21FE6027-FC31-4C2B-9876-B10386BEEA97}" destId="{D36BF6C5-17C3-4913-B4F5-03074E0E0A79}" srcOrd="0" destOrd="0" presId="urn:microsoft.com/office/officeart/2005/8/layout/lProcess3"/>
    <dgm:cxn modelId="{14C888E5-D76C-4260-96FA-45390E6BD646}" srcId="{21FE6027-FC31-4C2B-9876-B10386BEEA97}" destId="{42BA814E-C41B-4C38-A21E-BC8F3B13FE4B}" srcOrd="0" destOrd="0" parTransId="{FBB31A82-B8A1-42F2-AB9C-E0539229A306}" sibTransId="{72B7C564-80BE-48BA-ACFB-D540949D2974}"/>
    <dgm:cxn modelId="{FE878FB8-8AA7-44A9-8A72-6340F36CD093}" type="presOf" srcId="{42BA814E-C41B-4C38-A21E-BC8F3B13FE4B}" destId="{9B9BE971-94AC-4DF4-B75B-0454FA717F03}" srcOrd="0" destOrd="0" presId="urn:microsoft.com/office/officeart/2005/8/layout/lProcess3"/>
    <dgm:cxn modelId="{E31CFAB1-5981-459E-9949-2B57C1645D01}" srcId="{21FE6027-FC31-4C2B-9876-B10386BEEA97}" destId="{C840F4D9-4B20-4A26-AF27-4FF2A150B1AF}" srcOrd="1" destOrd="0" parTransId="{F6489FCC-CF6F-459F-B948-04C893614CF3}" sibTransId="{94265583-A061-40DD-A4A5-4548FB1A9FF2}"/>
    <dgm:cxn modelId="{135C4E7D-5A41-47AB-B7A0-70D6EE9869EE}" type="presOf" srcId="{C840F4D9-4B20-4A26-AF27-4FF2A150B1AF}" destId="{F7D48F42-C7E7-48CC-BDF9-601744D121A6}" srcOrd="0" destOrd="0" presId="urn:microsoft.com/office/officeart/2005/8/layout/lProcess3"/>
    <dgm:cxn modelId="{36772B20-F712-4A90-B7F6-F94BE2722BD2}" type="presParOf" srcId="{D36BF6C5-17C3-4913-B4F5-03074E0E0A79}" destId="{6794F100-7118-4C26-BD0D-99C935F7EFDD}" srcOrd="0" destOrd="0" presId="urn:microsoft.com/office/officeart/2005/8/layout/lProcess3"/>
    <dgm:cxn modelId="{6D33B394-37AD-42EE-9E45-42C792378602}" type="presParOf" srcId="{6794F100-7118-4C26-BD0D-99C935F7EFDD}" destId="{9B9BE971-94AC-4DF4-B75B-0454FA717F03}" srcOrd="0" destOrd="0" presId="urn:microsoft.com/office/officeart/2005/8/layout/lProcess3"/>
    <dgm:cxn modelId="{492D81BF-BC05-4FC1-9464-E01B83F14554}" type="presParOf" srcId="{D36BF6C5-17C3-4913-B4F5-03074E0E0A79}" destId="{279EF104-8939-4F1E-B785-671A5A6084BF}" srcOrd="1" destOrd="0" presId="urn:microsoft.com/office/officeart/2005/8/layout/lProcess3"/>
    <dgm:cxn modelId="{40FF0CA2-B8D5-4297-AA9D-449E0EC78CC4}" type="presParOf" srcId="{D36BF6C5-17C3-4913-B4F5-03074E0E0A79}" destId="{72A73590-E940-4C4D-82C3-A88D45C9FEA2}" srcOrd="2" destOrd="0" presId="urn:microsoft.com/office/officeart/2005/8/layout/lProcess3"/>
    <dgm:cxn modelId="{1CA06544-91A0-40B8-8DA2-1FE88EDF11F6}" type="presParOf" srcId="{72A73590-E940-4C4D-82C3-A88D45C9FEA2}" destId="{F7D48F42-C7E7-48CC-BDF9-601744D121A6}" srcOrd="0" destOrd="0" presId="urn:microsoft.com/office/officeart/2005/8/layout/lProcess3"/>
    <dgm:cxn modelId="{FFAE45D6-CC34-4C09-B574-DE97354901CD}" type="presParOf" srcId="{D36BF6C5-17C3-4913-B4F5-03074E0E0A79}" destId="{A36C022A-8690-440F-879D-054C3D677162}" srcOrd="3" destOrd="0" presId="urn:microsoft.com/office/officeart/2005/8/layout/lProcess3"/>
    <dgm:cxn modelId="{B3615308-8406-4F22-935F-C66B52302B21}" type="presParOf" srcId="{D36BF6C5-17C3-4913-B4F5-03074E0E0A79}" destId="{BD80D9DB-AF94-43AF-BAF5-D4728C2B4566}" srcOrd="4" destOrd="0" presId="urn:microsoft.com/office/officeart/2005/8/layout/lProcess3"/>
    <dgm:cxn modelId="{4C670BAC-27B9-4DF5-8B07-95BCE6D5E0E4}" type="presParOf" srcId="{BD80D9DB-AF94-43AF-BAF5-D4728C2B4566}" destId="{2D332E3F-58C3-4CF8-9AB6-D1E85E9230D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AB45034-E230-4797-8F5A-0815687DEB89}" type="doc">
      <dgm:prSet loTypeId="urn:microsoft.com/office/officeart/2005/8/layout/arrow5" loCatId="relationship" qsTypeId="urn:microsoft.com/office/officeart/2005/8/quickstyle/3d5" qsCatId="3D" csTypeId="urn:microsoft.com/office/officeart/2005/8/colors/colorful1" csCatId="colorful" phldr="1"/>
      <dgm:spPr/>
      <dgm:t>
        <a:bodyPr/>
        <a:lstStyle/>
        <a:p>
          <a:endParaRPr lang="en-US"/>
        </a:p>
      </dgm:t>
    </dgm:pt>
    <dgm:pt modelId="{A522D72D-EB3D-4091-85C2-39DCCAC86234}">
      <dgm:prSet phldrT="[Text]"/>
      <dgm:spPr/>
      <dgm:t>
        <a:bodyPr/>
        <a:lstStyle/>
        <a:p>
          <a:pPr rtl="1"/>
          <a:r>
            <a:rPr lang="fa-IR" dirty="0" smtClean="0">
              <a:effectLst>
                <a:outerShdw blurRad="38100" dist="38100" dir="2700000" algn="tl">
                  <a:srgbClr val="000000">
                    <a:alpha val="43137"/>
                  </a:srgbClr>
                </a:outerShdw>
              </a:effectLst>
            </a:rPr>
            <a:t>2- تز دولت حداقل</a:t>
          </a:r>
          <a:endParaRPr lang="en-US" dirty="0">
            <a:effectLst>
              <a:outerShdw blurRad="38100" dist="38100" dir="2700000" algn="tl">
                <a:srgbClr val="000000">
                  <a:alpha val="43137"/>
                </a:srgbClr>
              </a:outerShdw>
            </a:effectLst>
          </a:endParaRPr>
        </a:p>
      </dgm:t>
    </dgm:pt>
    <dgm:pt modelId="{2E7157EB-4940-42E0-BB63-934300B0E40B}" type="parTrans" cxnId="{BDCC3E24-108A-429B-8686-7B4F4EC60D74}">
      <dgm:prSet/>
      <dgm:spPr/>
      <dgm:t>
        <a:bodyPr/>
        <a:lstStyle/>
        <a:p>
          <a:endParaRPr lang="en-US"/>
        </a:p>
      </dgm:t>
    </dgm:pt>
    <dgm:pt modelId="{E9DD6EA4-1813-4EAB-9A2D-24BE63370BE9}" type="sibTrans" cxnId="{BDCC3E24-108A-429B-8686-7B4F4EC60D74}">
      <dgm:prSet/>
      <dgm:spPr/>
      <dgm:t>
        <a:bodyPr/>
        <a:lstStyle/>
        <a:p>
          <a:endParaRPr lang="en-US"/>
        </a:p>
      </dgm:t>
    </dgm:pt>
    <dgm:pt modelId="{971F2F7A-1554-49AC-97E8-7D5C678B146F}">
      <dgm:prSet phldrT="[Text]"/>
      <dgm:spPr/>
      <dgm:t>
        <a:bodyPr/>
        <a:lstStyle/>
        <a:p>
          <a:r>
            <a:rPr lang="fa-IR" dirty="0" smtClean="0">
              <a:effectLst>
                <a:outerShdw blurRad="38100" dist="38100" dir="2700000" algn="tl">
                  <a:srgbClr val="000000">
                    <a:alpha val="43137"/>
                  </a:srgbClr>
                </a:outerShdw>
              </a:effectLst>
            </a:rPr>
            <a:t>ا- اقتصاد باز</a:t>
          </a:r>
          <a:endParaRPr lang="en-US" dirty="0">
            <a:effectLst>
              <a:outerShdw blurRad="38100" dist="38100" dir="2700000" algn="tl">
                <a:srgbClr val="000000">
                  <a:alpha val="43137"/>
                </a:srgbClr>
              </a:outerShdw>
            </a:effectLst>
          </a:endParaRPr>
        </a:p>
      </dgm:t>
    </dgm:pt>
    <dgm:pt modelId="{07EF3CC9-0FFD-41A8-8398-7C81AE8279F0}" type="parTrans" cxnId="{280B2958-C644-45AC-B054-B73520DE4262}">
      <dgm:prSet/>
      <dgm:spPr/>
      <dgm:t>
        <a:bodyPr/>
        <a:lstStyle/>
        <a:p>
          <a:endParaRPr lang="en-US"/>
        </a:p>
      </dgm:t>
    </dgm:pt>
    <dgm:pt modelId="{4BEE8238-8D5E-4E1D-8FAB-B3D6967F74EB}" type="sibTrans" cxnId="{280B2958-C644-45AC-B054-B73520DE4262}">
      <dgm:prSet/>
      <dgm:spPr/>
      <dgm:t>
        <a:bodyPr/>
        <a:lstStyle/>
        <a:p>
          <a:endParaRPr lang="en-US"/>
        </a:p>
      </dgm:t>
    </dgm:pt>
    <dgm:pt modelId="{9E29D70E-D1A4-46E4-873F-1C37E4850A56}" type="pres">
      <dgm:prSet presAssocID="{FAB45034-E230-4797-8F5A-0815687DEB89}" presName="diagram" presStyleCnt="0">
        <dgm:presLayoutVars>
          <dgm:dir/>
          <dgm:resizeHandles val="exact"/>
        </dgm:presLayoutVars>
      </dgm:prSet>
      <dgm:spPr/>
      <dgm:t>
        <a:bodyPr/>
        <a:lstStyle/>
        <a:p>
          <a:endParaRPr lang="en-US"/>
        </a:p>
      </dgm:t>
    </dgm:pt>
    <dgm:pt modelId="{5CB0D4CD-D208-46C3-94EE-A30B77B94DB7}" type="pres">
      <dgm:prSet presAssocID="{A522D72D-EB3D-4091-85C2-39DCCAC86234}" presName="arrow" presStyleLbl="node1" presStyleIdx="0" presStyleCnt="2" custScaleX="76003" custScaleY="100188" custRadScaleRad="104923" custRadScaleInc="-3581">
        <dgm:presLayoutVars>
          <dgm:bulletEnabled val="1"/>
        </dgm:presLayoutVars>
      </dgm:prSet>
      <dgm:spPr/>
      <dgm:t>
        <a:bodyPr/>
        <a:lstStyle/>
        <a:p>
          <a:endParaRPr lang="en-US"/>
        </a:p>
      </dgm:t>
    </dgm:pt>
    <dgm:pt modelId="{070488F6-84E2-4510-A07B-EF1DC69FE5CF}" type="pres">
      <dgm:prSet presAssocID="{971F2F7A-1554-49AC-97E8-7D5C678B146F}" presName="arrow" presStyleLbl="node1" presStyleIdx="1" presStyleCnt="2" custScaleX="79358" custRadScaleRad="101347" custRadScaleInc="-2805">
        <dgm:presLayoutVars>
          <dgm:bulletEnabled val="1"/>
        </dgm:presLayoutVars>
      </dgm:prSet>
      <dgm:spPr/>
      <dgm:t>
        <a:bodyPr/>
        <a:lstStyle/>
        <a:p>
          <a:endParaRPr lang="en-US"/>
        </a:p>
      </dgm:t>
    </dgm:pt>
  </dgm:ptLst>
  <dgm:cxnLst>
    <dgm:cxn modelId="{69066D55-F0B5-47B6-9160-AD50BC009429}" type="presOf" srcId="{971F2F7A-1554-49AC-97E8-7D5C678B146F}" destId="{070488F6-84E2-4510-A07B-EF1DC69FE5CF}" srcOrd="0" destOrd="0" presId="urn:microsoft.com/office/officeart/2005/8/layout/arrow5"/>
    <dgm:cxn modelId="{5FFF73D5-3A4A-4985-992C-E55D3FD8B185}" type="presOf" srcId="{FAB45034-E230-4797-8F5A-0815687DEB89}" destId="{9E29D70E-D1A4-46E4-873F-1C37E4850A56}" srcOrd="0" destOrd="0" presId="urn:microsoft.com/office/officeart/2005/8/layout/arrow5"/>
    <dgm:cxn modelId="{82DB9B70-1D31-4E11-8B67-33A121D30BB2}" type="presOf" srcId="{A522D72D-EB3D-4091-85C2-39DCCAC86234}" destId="{5CB0D4CD-D208-46C3-94EE-A30B77B94DB7}" srcOrd="0" destOrd="0" presId="urn:microsoft.com/office/officeart/2005/8/layout/arrow5"/>
    <dgm:cxn modelId="{BDCC3E24-108A-429B-8686-7B4F4EC60D74}" srcId="{FAB45034-E230-4797-8F5A-0815687DEB89}" destId="{A522D72D-EB3D-4091-85C2-39DCCAC86234}" srcOrd="0" destOrd="0" parTransId="{2E7157EB-4940-42E0-BB63-934300B0E40B}" sibTransId="{E9DD6EA4-1813-4EAB-9A2D-24BE63370BE9}"/>
    <dgm:cxn modelId="{280B2958-C644-45AC-B054-B73520DE4262}" srcId="{FAB45034-E230-4797-8F5A-0815687DEB89}" destId="{971F2F7A-1554-49AC-97E8-7D5C678B146F}" srcOrd="1" destOrd="0" parTransId="{07EF3CC9-0FFD-41A8-8398-7C81AE8279F0}" sibTransId="{4BEE8238-8D5E-4E1D-8FAB-B3D6967F74EB}"/>
    <dgm:cxn modelId="{8513C578-B606-4431-9DD1-3202DDD39E22}" type="presParOf" srcId="{9E29D70E-D1A4-46E4-873F-1C37E4850A56}" destId="{5CB0D4CD-D208-46C3-94EE-A30B77B94DB7}" srcOrd="0" destOrd="0" presId="urn:microsoft.com/office/officeart/2005/8/layout/arrow5"/>
    <dgm:cxn modelId="{63BBE1CE-467F-4F41-ADB2-B7D79EDC6A8E}" type="presParOf" srcId="{9E29D70E-D1A4-46E4-873F-1C37E4850A56}" destId="{070488F6-84E2-4510-A07B-EF1DC69FE5CF}" srcOrd="1" destOrd="0" presId="urn:microsoft.com/office/officeart/2005/8/layout/arrow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1292D08-01E9-4F87-A114-F7BCDA0862A4}">
      <dsp:nvSpPr>
        <dsp:cNvPr id="0" name=""/>
        <dsp:cNvSpPr/>
      </dsp:nvSpPr>
      <dsp:spPr>
        <a:xfrm>
          <a:off x="0" y="716010"/>
          <a:ext cx="7920567" cy="1315940"/>
        </a:xfrm>
        <a:prstGeom prst="roundRect">
          <a:avLst>
            <a:gd name="adj" fmla="val 10000"/>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bodyPr>
        <a:lstStyle/>
        <a:p>
          <a:pPr lvl="0" algn="r" defTabSz="1778000" rtl="1">
            <a:lnSpc>
              <a:spcPct val="90000"/>
            </a:lnSpc>
            <a:spcBef>
              <a:spcPct val="0"/>
            </a:spcBef>
            <a:spcAft>
              <a:spcPct val="35000"/>
            </a:spcAft>
          </a:pPr>
          <a:r>
            <a:rPr lang="fa-IR" sz="4000" b="1" kern="1200" dirty="0" smtClean="0">
              <a:cs typeface="B Mitra" pitchFamily="2" charset="-78"/>
            </a:rPr>
            <a:t>1- باز اندیشی دولت</a:t>
          </a:r>
          <a:endParaRPr lang="en-US" sz="4000" b="1" kern="1200" dirty="0">
            <a:cs typeface="B Mitra" pitchFamily="2" charset="-78"/>
          </a:endParaRPr>
        </a:p>
      </dsp:txBody>
      <dsp:txXfrm>
        <a:off x="0" y="716010"/>
        <a:ext cx="7920567" cy="1315940"/>
      </dsp:txXfrm>
    </dsp:sp>
    <dsp:sp modelId="{522F28AA-F308-4040-A230-3D5D2F89ABAB}">
      <dsp:nvSpPr>
        <dsp:cNvPr id="0" name=""/>
        <dsp:cNvSpPr/>
      </dsp:nvSpPr>
      <dsp:spPr>
        <a:xfrm rot="5400000">
          <a:off x="3873406" y="1851699"/>
          <a:ext cx="173753" cy="592173"/>
        </a:xfrm>
        <a:prstGeom prst="rightArrow">
          <a:avLst>
            <a:gd name="adj1" fmla="val 60000"/>
            <a:gd name="adj2" fmla="val 50000"/>
          </a:avLst>
        </a:prstGeom>
        <a:solidFill>
          <a:schemeClr val="accent4">
            <a:hueOff val="0"/>
            <a:satOff val="0"/>
            <a:lumOff val="0"/>
            <a:alphaOff val="0"/>
          </a:schemeClr>
        </a:solidFill>
        <a:ln>
          <a:noFill/>
        </a:ln>
        <a:effectLst>
          <a:outerShdw blurRad="38100" dist="25400" dir="5400000" rotWithShape="0">
            <a:srgbClr val="000000">
              <a:alpha val="2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dirty="0"/>
        </a:p>
      </dsp:txBody>
      <dsp:txXfrm rot="5400000">
        <a:off x="3873406" y="1851699"/>
        <a:ext cx="173753" cy="592173"/>
      </dsp:txXfrm>
    </dsp:sp>
    <dsp:sp modelId="{99208C5B-4EDD-4B1D-8D29-8EB5871AD609}">
      <dsp:nvSpPr>
        <dsp:cNvPr id="0" name=""/>
        <dsp:cNvSpPr/>
      </dsp:nvSpPr>
      <dsp:spPr>
        <a:xfrm>
          <a:off x="0" y="2263622"/>
          <a:ext cx="7920567" cy="1315940"/>
        </a:xfrm>
        <a:prstGeom prst="roundRect">
          <a:avLst>
            <a:gd name="adj" fmla="val 10000"/>
          </a:avLst>
        </a:prstGeom>
        <a:gradFill rotWithShape="0">
          <a:gsLst>
            <a:gs pos="0">
              <a:schemeClr val="accent4">
                <a:hueOff val="-1759972"/>
                <a:satOff val="-18065"/>
                <a:lumOff val="7550"/>
                <a:alphaOff val="0"/>
                <a:tint val="96000"/>
                <a:lumMod val="104000"/>
              </a:schemeClr>
            </a:gs>
            <a:gs pos="100000">
              <a:schemeClr val="accent4">
                <a:hueOff val="-1759972"/>
                <a:satOff val="-18065"/>
                <a:lumOff val="7550"/>
                <a:alphaOff val="0"/>
                <a:shade val="98000"/>
                <a:lumMod val="94000"/>
              </a:schemeClr>
            </a:gs>
          </a:gsLst>
          <a:lin ang="5400000" scaled="0"/>
        </a:gradFill>
        <a:ln>
          <a:solidFill>
            <a:schemeClr val="accent1"/>
          </a:solid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bodyPr>
        <a:lstStyle/>
        <a:p>
          <a:pPr lvl="0" algn="r" defTabSz="1778000" rtl="1">
            <a:lnSpc>
              <a:spcPct val="90000"/>
            </a:lnSpc>
            <a:spcBef>
              <a:spcPct val="0"/>
            </a:spcBef>
            <a:spcAft>
              <a:spcPct val="35000"/>
            </a:spcAft>
          </a:pPr>
          <a:r>
            <a:rPr lang="fa-IR" sz="4000" b="1" kern="1200" dirty="0" smtClean="0">
              <a:cs typeface="B Mitra" pitchFamily="2" charset="-78"/>
            </a:rPr>
            <a:t>2- باز اندیشی دمکراسی </a:t>
          </a:r>
          <a:endParaRPr lang="en-US" sz="4000" b="1" kern="1200" dirty="0">
            <a:cs typeface="B Mitra" pitchFamily="2" charset="-78"/>
          </a:endParaRPr>
        </a:p>
      </dsp:txBody>
      <dsp:txXfrm>
        <a:off x="0" y="2263622"/>
        <a:ext cx="7920567" cy="1315940"/>
      </dsp:txXfrm>
    </dsp:sp>
    <dsp:sp modelId="{AB4877AC-50C4-4DE8-9301-F189817A0222}">
      <dsp:nvSpPr>
        <dsp:cNvPr id="0" name=""/>
        <dsp:cNvSpPr/>
      </dsp:nvSpPr>
      <dsp:spPr>
        <a:xfrm rot="5400000">
          <a:off x="3878938" y="3391936"/>
          <a:ext cx="162689" cy="592173"/>
        </a:xfrm>
        <a:prstGeom prst="rightArrow">
          <a:avLst>
            <a:gd name="adj1" fmla="val 60000"/>
            <a:gd name="adj2" fmla="val 50000"/>
          </a:avLst>
        </a:prstGeom>
        <a:solidFill>
          <a:schemeClr val="accent4">
            <a:hueOff val="-3519944"/>
            <a:satOff val="-36129"/>
            <a:lumOff val="15099"/>
            <a:alphaOff val="0"/>
          </a:schemeClr>
        </a:solidFill>
        <a:ln>
          <a:noFill/>
        </a:ln>
        <a:effectLst>
          <a:outerShdw blurRad="38100" dist="25400" dir="5400000" rotWithShape="0">
            <a:srgbClr val="000000">
              <a:alpha val="2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rot="5400000">
        <a:off x="3878938" y="3391936"/>
        <a:ext cx="162689" cy="592173"/>
      </dsp:txXfrm>
    </dsp:sp>
    <dsp:sp modelId="{B2CA3976-842D-478D-9252-E936199D9543}">
      <dsp:nvSpPr>
        <dsp:cNvPr id="0" name=""/>
        <dsp:cNvSpPr/>
      </dsp:nvSpPr>
      <dsp:spPr>
        <a:xfrm>
          <a:off x="0" y="3796482"/>
          <a:ext cx="7920567" cy="1315940"/>
        </a:xfrm>
        <a:prstGeom prst="roundRect">
          <a:avLst>
            <a:gd name="adj" fmla="val 10000"/>
          </a:avLst>
        </a:prstGeom>
        <a:gradFill rotWithShape="0">
          <a:gsLst>
            <a:gs pos="0">
              <a:schemeClr val="accent4">
                <a:hueOff val="-3519944"/>
                <a:satOff val="-36129"/>
                <a:lumOff val="15099"/>
                <a:alphaOff val="0"/>
                <a:tint val="96000"/>
                <a:lumMod val="104000"/>
              </a:schemeClr>
            </a:gs>
            <a:gs pos="100000">
              <a:schemeClr val="accent4">
                <a:hueOff val="-3519944"/>
                <a:satOff val="-36129"/>
                <a:lumOff val="15099"/>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rtl="1">
            <a:lnSpc>
              <a:spcPct val="90000"/>
            </a:lnSpc>
            <a:spcBef>
              <a:spcPct val="0"/>
            </a:spcBef>
            <a:spcAft>
              <a:spcPct val="35000"/>
            </a:spcAft>
          </a:pPr>
          <a:r>
            <a:rPr lang="fa-IR" sz="4000" b="1" kern="1200" dirty="0" smtClean="0">
              <a:cs typeface="B Mitra" pitchFamily="2" charset="-78"/>
            </a:rPr>
            <a:t>3- دولت و دمکراسی ، در عصر جهانی شدن</a:t>
          </a:r>
          <a:endParaRPr lang="en-US" sz="4000" kern="1200" dirty="0">
            <a:cs typeface="B Mitra" pitchFamily="2" charset="-78"/>
          </a:endParaRPr>
        </a:p>
      </dsp:txBody>
      <dsp:txXfrm>
        <a:off x="0" y="3796482"/>
        <a:ext cx="7920567" cy="131594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67848F6-53F5-4195-9575-6E153AEF4C03}">
      <dsp:nvSpPr>
        <dsp:cNvPr id="0" name=""/>
        <dsp:cNvSpPr/>
      </dsp:nvSpPr>
      <dsp:spPr>
        <a:xfrm>
          <a:off x="8052234" y="438605"/>
          <a:ext cx="1676954" cy="1381877"/>
        </a:xfrm>
        <a:prstGeom prst="ellipse">
          <a:avLst/>
        </a:prstGeom>
        <a:solidFill>
          <a:schemeClr val="accent2">
            <a:alpha val="50000"/>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92288" tIns="24130" rIns="92288" bIns="24130" numCol="1" spcCol="1270" anchor="ctr" anchorCtr="0">
          <a:noAutofit/>
        </a:bodyPr>
        <a:lstStyle/>
        <a:p>
          <a:pPr lvl="0" algn="ctr" defTabSz="844550">
            <a:lnSpc>
              <a:spcPct val="90000"/>
            </a:lnSpc>
            <a:spcBef>
              <a:spcPct val="0"/>
            </a:spcBef>
            <a:spcAft>
              <a:spcPct val="35000"/>
            </a:spcAft>
          </a:pPr>
          <a:r>
            <a:rPr lang="fa-IR" sz="1900" kern="1200" dirty="0" smtClean="0"/>
            <a:t>حقوق سلامت وبهداشت</a:t>
          </a:r>
          <a:endParaRPr lang="en-US" sz="1900" kern="1200" dirty="0"/>
        </a:p>
      </dsp:txBody>
      <dsp:txXfrm>
        <a:off x="8052234" y="438605"/>
        <a:ext cx="1676954" cy="1381877"/>
      </dsp:txXfrm>
    </dsp:sp>
    <dsp:sp modelId="{DAF52A35-B93A-49EC-A780-220397E00F81}">
      <dsp:nvSpPr>
        <dsp:cNvPr id="0" name=""/>
        <dsp:cNvSpPr/>
      </dsp:nvSpPr>
      <dsp:spPr>
        <a:xfrm>
          <a:off x="6611143" y="438554"/>
          <a:ext cx="1676954" cy="1381928"/>
        </a:xfrm>
        <a:prstGeom prst="ellipse">
          <a:avLst/>
        </a:prstGeom>
        <a:solidFill>
          <a:schemeClr val="accent3">
            <a:alpha val="50000"/>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92288" tIns="24130" rIns="92288" bIns="24130" numCol="1" spcCol="1270" anchor="ctr" anchorCtr="0">
          <a:noAutofit/>
        </a:bodyPr>
        <a:lstStyle/>
        <a:p>
          <a:pPr lvl="0" algn="ctr" defTabSz="844550">
            <a:lnSpc>
              <a:spcPct val="90000"/>
            </a:lnSpc>
            <a:spcBef>
              <a:spcPct val="0"/>
            </a:spcBef>
            <a:spcAft>
              <a:spcPct val="35000"/>
            </a:spcAft>
          </a:pPr>
          <a:r>
            <a:rPr lang="fa-IR" sz="1900" kern="1200" dirty="0" smtClean="0"/>
            <a:t>حقوق اجتماعی</a:t>
          </a:r>
          <a:endParaRPr lang="en-US" sz="1900" kern="1200" dirty="0"/>
        </a:p>
      </dsp:txBody>
      <dsp:txXfrm>
        <a:off x="6611143" y="438554"/>
        <a:ext cx="1676954" cy="1381928"/>
      </dsp:txXfrm>
    </dsp:sp>
    <dsp:sp modelId="{97F1A1F1-853E-4716-90F3-AC545A67AF20}">
      <dsp:nvSpPr>
        <dsp:cNvPr id="0" name=""/>
        <dsp:cNvSpPr/>
      </dsp:nvSpPr>
      <dsp:spPr>
        <a:xfrm>
          <a:off x="5223311" y="534912"/>
          <a:ext cx="1676954" cy="1285570"/>
        </a:xfrm>
        <a:prstGeom prst="ellipse">
          <a:avLst/>
        </a:prstGeom>
        <a:solidFill>
          <a:schemeClr val="accent4">
            <a:alpha val="50000"/>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92288" tIns="24130" rIns="92288" bIns="24130" numCol="1" spcCol="1270" anchor="ctr" anchorCtr="0">
          <a:noAutofit/>
        </a:bodyPr>
        <a:lstStyle/>
        <a:p>
          <a:pPr lvl="0" algn="ctr" defTabSz="844550">
            <a:lnSpc>
              <a:spcPct val="90000"/>
            </a:lnSpc>
            <a:spcBef>
              <a:spcPct val="0"/>
            </a:spcBef>
            <a:spcAft>
              <a:spcPct val="35000"/>
            </a:spcAft>
          </a:pPr>
          <a:r>
            <a:rPr lang="fa-IR" sz="1900" kern="1200" dirty="0" smtClean="0"/>
            <a:t>فرهنگی</a:t>
          </a:r>
          <a:endParaRPr lang="en-US" sz="1900" kern="1200" dirty="0"/>
        </a:p>
      </dsp:txBody>
      <dsp:txXfrm>
        <a:off x="5223311" y="534912"/>
        <a:ext cx="1676954" cy="1285570"/>
      </dsp:txXfrm>
    </dsp:sp>
    <dsp:sp modelId="{74C619AE-4A36-421F-8B4F-D9D154B88B13}">
      <dsp:nvSpPr>
        <dsp:cNvPr id="0" name=""/>
        <dsp:cNvSpPr/>
      </dsp:nvSpPr>
      <dsp:spPr>
        <a:xfrm>
          <a:off x="3876646" y="390426"/>
          <a:ext cx="1676954" cy="1430056"/>
        </a:xfrm>
        <a:prstGeom prst="ellipse">
          <a:avLst/>
        </a:prstGeom>
        <a:solidFill>
          <a:schemeClr val="accent5">
            <a:alpha val="50000"/>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92288" tIns="24130" rIns="92288" bIns="24130" numCol="1" spcCol="1270" anchor="ctr" anchorCtr="0">
          <a:noAutofit/>
        </a:bodyPr>
        <a:lstStyle/>
        <a:p>
          <a:pPr lvl="0" algn="ctr" defTabSz="844550">
            <a:lnSpc>
              <a:spcPct val="90000"/>
            </a:lnSpc>
            <a:spcBef>
              <a:spcPct val="0"/>
            </a:spcBef>
            <a:spcAft>
              <a:spcPct val="35000"/>
            </a:spcAft>
          </a:pPr>
          <a:r>
            <a:rPr lang="fa-IR" sz="1900" kern="1200" dirty="0" smtClean="0"/>
            <a:t>مدنی</a:t>
          </a:r>
          <a:endParaRPr lang="en-US" sz="1900" kern="1200" dirty="0"/>
        </a:p>
      </dsp:txBody>
      <dsp:txXfrm>
        <a:off x="3876646" y="390426"/>
        <a:ext cx="1676954" cy="1430056"/>
      </dsp:txXfrm>
    </dsp:sp>
    <dsp:sp modelId="{49D52C11-0A6A-44E2-A837-9C466A1E58F2}">
      <dsp:nvSpPr>
        <dsp:cNvPr id="0" name=""/>
        <dsp:cNvSpPr/>
      </dsp:nvSpPr>
      <dsp:spPr>
        <a:xfrm>
          <a:off x="2574310" y="438588"/>
          <a:ext cx="1676954" cy="1381894"/>
        </a:xfrm>
        <a:prstGeom prst="ellipse">
          <a:avLst/>
        </a:prstGeom>
        <a:solidFill>
          <a:schemeClr val="accent6">
            <a:alpha val="50000"/>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92288" tIns="24130" rIns="92288" bIns="24130" numCol="1" spcCol="1270" anchor="ctr" anchorCtr="0">
          <a:noAutofit/>
        </a:bodyPr>
        <a:lstStyle/>
        <a:p>
          <a:pPr lvl="0" algn="ctr" defTabSz="844550">
            <a:lnSpc>
              <a:spcPct val="90000"/>
            </a:lnSpc>
            <a:spcBef>
              <a:spcPct val="0"/>
            </a:spcBef>
            <a:spcAft>
              <a:spcPct val="35000"/>
            </a:spcAft>
          </a:pPr>
          <a:r>
            <a:rPr lang="fa-IR" sz="1900" kern="1200" dirty="0" smtClean="0"/>
            <a:t>اقتصادی</a:t>
          </a:r>
          <a:endParaRPr lang="en-US" sz="1900" kern="1200" dirty="0"/>
        </a:p>
      </dsp:txBody>
      <dsp:txXfrm>
        <a:off x="2574310" y="438588"/>
        <a:ext cx="1676954" cy="1381894"/>
      </dsp:txXfrm>
    </dsp:sp>
    <dsp:sp modelId="{2684EFD2-BCCF-42B2-8322-A6BA7000E2AF}">
      <dsp:nvSpPr>
        <dsp:cNvPr id="0" name=""/>
        <dsp:cNvSpPr/>
      </dsp:nvSpPr>
      <dsp:spPr>
        <a:xfrm>
          <a:off x="1247989" y="390426"/>
          <a:ext cx="1676954" cy="1430056"/>
        </a:xfrm>
        <a:prstGeom prst="ellipse">
          <a:avLst/>
        </a:prstGeom>
        <a:solidFill>
          <a:schemeClr val="accent2">
            <a:alpha val="50000"/>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92288" tIns="24130" rIns="92288" bIns="24130" numCol="1" spcCol="1270" anchor="ctr" anchorCtr="0">
          <a:noAutofit/>
        </a:bodyPr>
        <a:lstStyle/>
        <a:p>
          <a:pPr lvl="0" algn="ctr" defTabSz="844550">
            <a:lnSpc>
              <a:spcPct val="90000"/>
            </a:lnSpc>
            <a:spcBef>
              <a:spcPct val="0"/>
            </a:spcBef>
            <a:spcAft>
              <a:spcPct val="35000"/>
            </a:spcAft>
          </a:pPr>
          <a:r>
            <a:rPr lang="fa-IR" sz="1900" kern="1200" dirty="0" smtClean="0"/>
            <a:t>سیاسی</a:t>
          </a:r>
          <a:endParaRPr lang="en-US" sz="1900" kern="1200" dirty="0"/>
        </a:p>
      </dsp:txBody>
      <dsp:txXfrm>
        <a:off x="1247989" y="390426"/>
        <a:ext cx="1676954" cy="1430056"/>
      </dsp:txXfrm>
    </dsp:sp>
    <dsp:sp modelId="{41669E39-C921-493E-8DFC-098B2383462D}">
      <dsp:nvSpPr>
        <dsp:cNvPr id="0" name=""/>
        <dsp:cNvSpPr/>
      </dsp:nvSpPr>
      <dsp:spPr>
        <a:xfrm>
          <a:off x="0" y="470668"/>
          <a:ext cx="1676954" cy="1349814"/>
        </a:xfrm>
        <a:prstGeom prst="ellipse">
          <a:avLst/>
        </a:prstGeom>
        <a:solidFill>
          <a:schemeClr val="accent3">
            <a:alpha val="50000"/>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92288" tIns="24130" rIns="92288" bIns="24130" numCol="1" spcCol="1270" anchor="ctr" anchorCtr="0">
          <a:noAutofit/>
        </a:bodyPr>
        <a:lstStyle/>
        <a:p>
          <a:pPr lvl="0" algn="ctr" defTabSz="844550">
            <a:lnSpc>
              <a:spcPct val="90000"/>
            </a:lnSpc>
            <a:spcBef>
              <a:spcPct val="0"/>
            </a:spcBef>
            <a:spcAft>
              <a:spcPct val="35000"/>
            </a:spcAft>
          </a:pPr>
          <a:r>
            <a:rPr lang="fa-IR" sz="1900" kern="1200" dirty="0" smtClean="0"/>
            <a:t>حق آرامش</a:t>
          </a:r>
          <a:endParaRPr lang="en-US" sz="1900" kern="1200" dirty="0"/>
        </a:p>
      </dsp:txBody>
      <dsp:txXfrm>
        <a:off x="0" y="470668"/>
        <a:ext cx="1676954" cy="1349814"/>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7A65FE3-3577-4D42-AE53-D724CE507F88}">
      <dsp:nvSpPr>
        <dsp:cNvPr id="0" name=""/>
        <dsp:cNvSpPr/>
      </dsp:nvSpPr>
      <dsp:spPr>
        <a:xfrm>
          <a:off x="1788681" y="182119"/>
          <a:ext cx="4598548" cy="4598548"/>
        </a:xfrm>
        <a:prstGeom prst="circularArrow">
          <a:avLst>
            <a:gd name="adj1" fmla="val 5544"/>
            <a:gd name="adj2" fmla="val 330680"/>
            <a:gd name="adj3" fmla="val 13747755"/>
            <a:gd name="adj4" fmla="val 17403132"/>
            <a:gd name="adj5" fmla="val 5757"/>
          </a:avLst>
        </a:prstGeom>
        <a:solidFill>
          <a:schemeClr val="accent2">
            <a:tint val="40000"/>
            <a:hueOff val="0"/>
            <a:satOff val="0"/>
            <a:lumOff val="0"/>
            <a:alphaOff val="0"/>
          </a:schemeClr>
        </a:solidFill>
        <a:ln>
          <a:noFill/>
        </a:ln>
        <a:effectLst>
          <a:outerShdw blurRad="38100" dist="25400" dir="5400000" rotWithShape="0">
            <a:srgbClr val="000000">
              <a:alpha val="25000"/>
            </a:srgbClr>
          </a:outerShdw>
        </a:effectLst>
      </dsp:spPr>
      <dsp:style>
        <a:lnRef idx="0">
          <a:scrgbClr r="0" g="0" b="0"/>
        </a:lnRef>
        <a:fillRef idx="1">
          <a:scrgbClr r="0" g="0" b="0"/>
        </a:fillRef>
        <a:effectRef idx="2">
          <a:scrgbClr r="0" g="0" b="0"/>
        </a:effectRef>
        <a:fontRef idx="minor"/>
      </dsp:style>
    </dsp:sp>
    <dsp:sp modelId="{AE9A2D0C-EA0C-426E-AE74-17306853BE11}">
      <dsp:nvSpPr>
        <dsp:cNvPr id="0" name=""/>
        <dsp:cNvSpPr/>
      </dsp:nvSpPr>
      <dsp:spPr>
        <a:xfrm>
          <a:off x="3229450" y="399472"/>
          <a:ext cx="2179438" cy="1089719"/>
        </a:xfrm>
        <a:prstGeom prst="round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fa-IR" sz="2200" kern="1200" dirty="0" smtClean="0"/>
            <a:t>مشارکت موثر </a:t>
          </a:r>
          <a:endParaRPr lang="en-US" sz="2200" kern="1200" dirty="0"/>
        </a:p>
      </dsp:txBody>
      <dsp:txXfrm>
        <a:off x="3229450" y="399472"/>
        <a:ext cx="2179438" cy="1089719"/>
      </dsp:txXfrm>
    </dsp:sp>
    <dsp:sp modelId="{F83BF8DF-360F-4DEE-B979-AD77C3AD5D71}">
      <dsp:nvSpPr>
        <dsp:cNvPr id="0" name=""/>
        <dsp:cNvSpPr/>
      </dsp:nvSpPr>
      <dsp:spPr>
        <a:xfrm>
          <a:off x="5289453" y="1662572"/>
          <a:ext cx="2179438" cy="1089719"/>
        </a:xfrm>
        <a:prstGeom prst="roundRect">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fa-IR" sz="2200" kern="1200" smtClean="0"/>
            <a:t>درک روشنگرانه </a:t>
          </a:r>
          <a:endParaRPr lang="en-US" sz="2200" kern="1200"/>
        </a:p>
      </dsp:txBody>
      <dsp:txXfrm>
        <a:off x="5289453" y="1662572"/>
        <a:ext cx="2179438" cy="1089719"/>
      </dsp:txXfrm>
    </dsp:sp>
    <dsp:sp modelId="{A08CED3B-2919-492A-AA81-0295E83F908D}">
      <dsp:nvSpPr>
        <dsp:cNvPr id="0" name=""/>
        <dsp:cNvSpPr/>
      </dsp:nvSpPr>
      <dsp:spPr>
        <a:xfrm>
          <a:off x="4756406" y="3136356"/>
          <a:ext cx="2179438" cy="1089719"/>
        </a:xfrm>
        <a:prstGeom prst="roundRect">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fa-IR" sz="2200" kern="1200" dirty="0" smtClean="0"/>
            <a:t>کنترل بر دستور کار </a:t>
          </a:r>
          <a:endParaRPr lang="en-US" sz="2200" kern="1200" dirty="0"/>
        </a:p>
      </dsp:txBody>
      <dsp:txXfrm>
        <a:off x="4756406" y="3136356"/>
        <a:ext cx="2179438" cy="1089719"/>
      </dsp:txXfrm>
    </dsp:sp>
    <dsp:sp modelId="{A263DD86-5F8C-48DC-BB7F-1CD5DD04E04B}">
      <dsp:nvSpPr>
        <dsp:cNvPr id="0" name=""/>
        <dsp:cNvSpPr/>
      </dsp:nvSpPr>
      <dsp:spPr>
        <a:xfrm>
          <a:off x="1720007" y="3159200"/>
          <a:ext cx="2179438" cy="1089719"/>
        </a:xfrm>
        <a:prstGeom prst="roundRect">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fa-IR" sz="2200" kern="1200" dirty="0" smtClean="0"/>
            <a:t>رای برابر در صحنه های مهم </a:t>
          </a:r>
          <a:endParaRPr lang="en-US" sz="2200" kern="1200" dirty="0"/>
        </a:p>
      </dsp:txBody>
      <dsp:txXfrm>
        <a:off x="1720007" y="3159200"/>
        <a:ext cx="2179438" cy="1089719"/>
      </dsp:txXfrm>
    </dsp:sp>
    <dsp:sp modelId="{2EB4A07C-0D33-4F86-B959-7DE783682389}">
      <dsp:nvSpPr>
        <dsp:cNvPr id="0" name=""/>
        <dsp:cNvSpPr/>
      </dsp:nvSpPr>
      <dsp:spPr>
        <a:xfrm>
          <a:off x="1615115" y="1632912"/>
          <a:ext cx="2179438" cy="1089719"/>
        </a:xfrm>
        <a:prstGeom prst="roundRect">
          <a:avLst/>
        </a:prstGeom>
        <a:gradFill rotWithShape="0">
          <a:gsLst>
            <a:gs pos="0">
              <a:schemeClr val="accent6">
                <a:hueOff val="0"/>
                <a:satOff val="0"/>
                <a:lumOff val="0"/>
                <a:alphaOff val="0"/>
                <a:tint val="96000"/>
                <a:lumMod val="104000"/>
              </a:schemeClr>
            </a:gs>
            <a:gs pos="100000">
              <a:schemeClr val="accent6">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fa-IR" sz="2200" kern="1200" dirty="0" smtClean="0"/>
            <a:t>شمول بر همه اشخاص بالغ</a:t>
          </a:r>
          <a:endParaRPr lang="en-US" sz="2200" kern="1200" dirty="0"/>
        </a:p>
      </dsp:txBody>
      <dsp:txXfrm>
        <a:off x="1615115" y="1632912"/>
        <a:ext cx="2179438" cy="1089719"/>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B9BE971-94AC-4DF4-B75B-0454FA717F03}">
      <dsp:nvSpPr>
        <dsp:cNvPr id="0" name=""/>
        <dsp:cNvSpPr/>
      </dsp:nvSpPr>
      <dsp:spPr>
        <a:xfrm>
          <a:off x="0" y="924158"/>
          <a:ext cx="7920562" cy="1296466"/>
        </a:xfrm>
        <a:prstGeom prst="chevron">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0640" tIns="20320" rIns="0" bIns="20320" numCol="1" spcCol="1270" anchor="ctr" anchorCtr="0">
          <a:noAutofit/>
        </a:bodyPr>
        <a:lstStyle/>
        <a:p>
          <a:pPr lvl="0" algn="r" defTabSz="1422400" rtl="1">
            <a:lnSpc>
              <a:spcPct val="90000"/>
            </a:lnSpc>
            <a:spcBef>
              <a:spcPct val="0"/>
            </a:spcBef>
            <a:spcAft>
              <a:spcPct val="35000"/>
            </a:spcAft>
          </a:pPr>
          <a:r>
            <a:rPr lang="fa-IR" sz="3200" b="1" kern="1200" dirty="0" smtClean="0">
              <a:cs typeface="B Mitra" pitchFamily="2" charset="-78"/>
            </a:rPr>
            <a:t>1- آینده دولت ملی:تغییر در مفهوم دولت</a:t>
          </a:r>
          <a:endParaRPr lang="en-US" sz="3200" b="1" kern="1200" dirty="0">
            <a:cs typeface="B Mitra" pitchFamily="2" charset="-78"/>
          </a:endParaRPr>
        </a:p>
      </dsp:txBody>
      <dsp:txXfrm>
        <a:off x="0" y="924158"/>
        <a:ext cx="7920562" cy="1296466"/>
      </dsp:txXfrm>
    </dsp:sp>
    <dsp:sp modelId="{F7D48F42-C7E7-48CC-BDF9-601744D121A6}">
      <dsp:nvSpPr>
        <dsp:cNvPr id="0" name=""/>
        <dsp:cNvSpPr/>
      </dsp:nvSpPr>
      <dsp:spPr>
        <a:xfrm>
          <a:off x="2" y="2510519"/>
          <a:ext cx="7920562" cy="1221413"/>
        </a:xfrm>
        <a:prstGeom prst="chevron">
          <a:avLst/>
        </a:prstGeom>
        <a:gradFill rotWithShape="0">
          <a:gsLst>
            <a:gs pos="0">
              <a:schemeClr val="accent4">
                <a:hueOff val="-1759972"/>
                <a:satOff val="-18065"/>
                <a:lumOff val="7550"/>
                <a:alphaOff val="0"/>
                <a:tint val="96000"/>
                <a:lumMod val="104000"/>
              </a:schemeClr>
            </a:gs>
            <a:gs pos="100000">
              <a:schemeClr val="accent4">
                <a:hueOff val="-1759972"/>
                <a:satOff val="-18065"/>
                <a:lumOff val="755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0640" tIns="20320" rIns="0" bIns="20320" numCol="1" spcCol="1270" anchor="ctr" anchorCtr="0">
          <a:noAutofit/>
        </a:bodyPr>
        <a:lstStyle/>
        <a:p>
          <a:pPr lvl="0" algn="ctr" defTabSz="1422400" rtl="1">
            <a:lnSpc>
              <a:spcPct val="90000"/>
            </a:lnSpc>
            <a:spcBef>
              <a:spcPct val="0"/>
            </a:spcBef>
            <a:spcAft>
              <a:spcPct val="35000"/>
            </a:spcAft>
          </a:pPr>
          <a:r>
            <a:rPr lang="fa-IR" sz="3200" b="1" kern="1200" dirty="0" smtClean="0">
              <a:cs typeface="B Mitra" pitchFamily="2" charset="-78"/>
            </a:rPr>
            <a:t>2- آینده ساختارهای سازمانی دولت : تغییر در ساختار دولت</a:t>
          </a:r>
          <a:endParaRPr lang="en-US" sz="3200" kern="1200" dirty="0">
            <a:cs typeface="B Mitra" pitchFamily="2" charset="-78"/>
          </a:endParaRPr>
        </a:p>
      </dsp:txBody>
      <dsp:txXfrm>
        <a:off x="2" y="2510519"/>
        <a:ext cx="7920562" cy="1221413"/>
      </dsp:txXfrm>
    </dsp:sp>
    <dsp:sp modelId="{2D332E3F-58C3-4CF8-9AB6-D1E85E9230D7}">
      <dsp:nvSpPr>
        <dsp:cNvPr id="0" name=""/>
        <dsp:cNvSpPr/>
      </dsp:nvSpPr>
      <dsp:spPr>
        <a:xfrm>
          <a:off x="0" y="3950569"/>
          <a:ext cx="7920562" cy="1023400"/>
        </a:xfrm>
        <a:prstGeom prst="chevron">
          <a:avLst/>
        </a:prstGeom>
        <a:gradFill rotWithShape="0">
          <a:gsLst>
            <a:gs pos="0">
              <a:schemeClr val="accent4">
                <a:hueOff val="-3519944"/>
                <a:satOff val="-36129"/>
                <a:lumOff val="15099"/>
                <a:alphaOff val="0"/>
                <a:tint val="96000"/>
                <a:lumMod val="104000"/>
              </a:schemeClr>
            </a:gs>
            <a:gs pos="100000">
              <a:schemeClr val="accent4">
                <a:hueOff val="-3519944"/>
                <a:satOff val="-36129"/>
                <a:lumOff val="15099"/>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0640" tIns="20320" rIns="0" bIns="20320" numCol="1" spcCol="1270" anchor="ctr" anchorCtr="0">
          <a:noAutofit/>
        </a:bodyPr>
        <a:lstStyle/>
        <a:p>
          <a:pPr lvl="0" algn="ctr" defTabSz="1422400" rtl="1">
            <a:lnSpc>
              <a:spcPct val="90000"/>
            </a:lnSpc>
            <a:spcBef>
              <a:spcPct val="0"/>
            </a:spcBef>
            <a:spcAft>
              <a:spcPct val="35000"/>
            </a:spcAft>
          </a:pPr>
          <a:r>
            <a:rPr lang="fa-IR" sz="3200" b="1" kern="1200" dirty="0" smtClean="0">
              <a:cs typeface="B Mitra" pitchFamily="2" charset="-78"/>
            </a:rPr>
            <a:t>3- آینده دولت دمکراتیک :تغییر در نظریه دولت</a:t>
          </a:r>
          <a:endParaRPr lang="en-US" sz="3200" kern="1200" dirty="0">
            <a:cs typeface="B Mitra" pitchFamily="2" charset="-78"/>
          </a:endParaRPr>
        </a:p>
      </dsp:txBody>
      <dsp:txXfrm>
        <a:off x="0" y="3950569"/>
        <a:ext cx="7920562" cy="1023400"/>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CB0D4CD-D208-46C3-94EE-A30B77B94DB7}">
      <dsp:nvSpPr>
        <dsp:cNvPr id="0" name=""/>
        <dsp:cNvSpPr/>
      </dsp:nvSpPr>
      <dsp:spPr>
        <a:xfrm rot="16200000">
          <a:off x="310924" y="332957"/>
          <a:ext cx="2088359" cy="2752898"/>
        </a:xfrm>
        <a:prstGeom prst="downArrow">
          <a:avLst>
            <a:gd name="adj1" fmla="val 50000"/>
            <a:gd name="adj2" fmla="val 35000"/>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1">
            <a:lnSpc>
              <a:spcPct val="90000"/>
            </a:lnSpc>
            <a:spcBef>
              <a:spcPct val="0"/>
            </a:spcBef>
            <a:spcAft>
              <a:spcPct val="35000"/>
            </a:spcAft>
          </a:pPr>
          <a:r>
            <a:rPr lang="fa-IR" sz="2400" kern="1200" dirty="0" smtClean="0">
              <a:effectLst>
                <a:outerShdw blurRad="38100" dist="38100" dir="2700000" algn="tl">
                  <a:srgbClr val="000000">
                    <a:alpha val="43137"/>
                  </a:srgbClr>
                </a:outerShdw>
              </a:effectLst>
            </a:rPr>
            <a:t>2- تز دولت حداقل</a:t>
          </a:r>
          <a:endParaRPr lang="en-US" sz="2400" kern="1200" dirty="0">
            <a:effectLst>
              <a:outerShdw blurRad="38100" dist="38100" dir="2700000" algn="tl">
                <a:srgbClr val="000000">
                  <a:alpha val="43137"/>
                </a:srgbClr>
              </a:outerShdw>
            </a:effectLst>
          </a:endParaRPr>
        </a:p>
      </dsp:txBody>
      <dsp:txXfrm rot="16200000">
        <a:off x="310924" y="332957"/>
        <a:ext cx="2088359" cy="2752898"/>
      </dsp:txXfrm>
    </dsp:sp>
    <dsp:sp modelId="{070488F6-84E2-4510-A07B-EF1DC69FE5CF}">
      <dsp:nvSpPr>
        <dsp:cNvPr id="0" name=""/>
        <dsp:cNvSpPr/>
      </dsp:nvSpPr>
      <dsp:spPr>
        <a:xfrm rot="5400000">
          <a:off x="7460651" y="-283593"/>
          <a:ext cx="2180545" cy="2747732"/>
        </a:xfrm>
        <a:prstGeom prst="downArrow">
          <a:avLst>
            <a:gd name="adj1" fmla="val 50000"/>
            <a:gd name="adj2" fmla="val 35000"/>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fa-IR" sz="2400" kern="1200" dirty="0" smtClean="0">
              <a:effectLst>
                <a:outerShdw blurRad="38100" dist="38100" dir="2700000" algn="tl">
                  <a:srgbClr val="000000">
                    <a:alpha val="43137"/>
                  </a:srgbClr>
                </a:outerShdw>
              </a:effectLst>
            </a:rPr>
            <a:t>ا- اقتصاد باز</a:t>
          </a:r>
          <a:endParaRPr lang="en-US" sz="2400" kern="1200" dirty="0">
            <a:effectLst>
              <a:outerShdw blurRad="38100" dist="38100" dir="2700000" algn="tl">
                <a:srgbClr val="000000">
                  <a:alpha val="43137"/>
                </a:srgbClr>
              </a:outerShdw>
            </a:effectLst>
          </a:endParaRPr>
        </a:p>
      </dsp:txBody>
      <dsp:txXfrm rot="5400000">
        <a:off x="7460651" y="-283593"/>
        <a:ext cx="2180545" cy="2747732"/>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1A8A7C-4769-4382-9F9C-70E20D5B734E}" type="datetimeFigureOut">
              <a:rPr lang="en-US" smtClean="0"/>
              <a:pPr/>
              <a:t>4/27/2016</a:t>
            </a:fld>
            <a:endParaRPr lang="en-US"/>
          </a:p>
        </p:txBody>
      </p:sp>
      <p:sp>
        <p:nvSpPr>
          <p:cNvPr id="4" name="Slide Image Placeholder 3"/>
          <p:cNvSpPr>
            <a:spLocks noGrp="1" noRot="1" noChangeAspect="1"/>
          </p:cNvSpPr>
          <p:nvPr>
            <p:ph type="sldImg" idx="2"/>
          </p:nvPr>
        </p:nvSpPr>
        <p:spPr>
          <a:xfrm>
            <a:off x="371475" y="685800"/>
            <a:ext cx="61150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0D27EB-FCE0-41AA-A2C0-A1061AA9CA15}" type="slidenum">
              <a:rPr lang="en-US" smtClean="0"/>
              <a:pPr/>
              <a:t>‹#›</a:t>
            </a:fld>
            <a:endParaRPr lang="en-US"/>
          </a:p>
        </p:txBody>
      </p:sp>
    </p:spTree>
    <p:extLst>
      <p:ext uri="{BB962C8B-B14F-4D97-AF65-F5344CB8AC3E}">
        <p14:creationId xmlns:p14="http://schemas.microsoft.com/office/powerpoint/2010/main" xmlns="" val="1715046046"/>
      </p:ext>
    </p:extLst>
  </p:cSld>
  <p:clrMap bg1="lt1" tx1="dk1" bg2="lt2" tx2="dk2" accent1="accent1" accent2="accent2" accent3="accent3" accent4="accent4" accent5="accent5" accent6="accent6" hlink="hlink" folHlink="folHlink"/>
  <p:notesStyle>
    <a:lvl1pPr marL="0" algn="l" defTabSz="889986" rtl="0" eaLnBrk="1" latinLnBrk="0" hangingPunct="1">
      <a:defRPr sz="1200" kern="1200">
        <a:solidFill>
          <a:schemeClr val="tx1"/>
        </a:solidFill>
        <a:latin typeface="+mn-lt"/>
        <a:ea typeface="+mn-ea"/>
        <a:cs typeface="+mn-cs"/>
      </a:defRPr>
    </a:lvl1pPr>
    <a:lvl2pPr marL="444993" algn="l" defTabSz="889986" rtl="0" eaLnBrk="1" latinLnBrk="0" hangingPunct="1">
      <a:defRPr sz="1200" kern="1200">
        <a:solidFill>
          <a:schemeClr val="tx1"/>
        </a:solidFill>
        <a:latin typeface="+mn-lt"/>
        <a:ea typeface="+mn-ea"/>
        <a:cs typeface="+mn-cs"/>
      </a:defRPr>
    </a:lvl2pPr>
    <a:lvl3pPr marL="889986" algn="l" defTabSz="889986" rtl="0" eaLnBrk="1" latinLnBrk="0" hangingPunct="1">
      <a:defRPr sz="1200" kern="1200">
        <a:solidFill>
          <a:schemeClr val="tx1"/>
        </a:solidFill>
        <a:latin typeface="+mn-lt"/>
        <a:ea typeface="+mn-ea"/>
        <a:cs typeface="+mn-cs"/>
      </a:defRPr>
    </a:lvl3pPr>
    <a:lvl4pPr marL="1334978" algn="l" defTabSz="889986" rtl="0" eaLnBrk="1" latinLnBrk="0" hangingPunct="1">
      <a:defRPr sz="1200" kern="1200">
        <a:solidFill>
          <a:schemeClr val="tx1"/>
        </a:solidFill>
        <a:latin typeface="+mn-lt"/>
        <a:ea typeface="+mn-ea"/>
        <a:cs typeface="+mn-cs"/>
      </a:defRPr>
    </a:lvl4pPr>
    <a:lvl5pPr marL="1779971" algn="l" defTabSz="889986" rtl="0" eaLnBrk="1" latinLnBrk="0" hangingPunct="1">
      <a:defRPr sz="1200" kern="1200">
        <a:solidFill>
          <a:schemeClr val="tx1"/>
        </a:solidFill>
        <a:latin typeface="+mn-lt"/>
        <a:ea typeface="+mn-ea"/>
        <a:cs typeface="+mn-cs"/>
      </a:defRPr>
    </a:lvl5pPr>
    <a:lvl6pPr marL="2224964" algn="l" defTabSz="889986" rtl="0" eaLnBrk="1" latinLnBrk="0" hangingPunct="1">
      <a:defRPr sz="1200" kern="1200">
        <a:solidFill>
          <a:schemeClr val="tx1"/>
        </a:solidFill>
        <a:latin typeface="+mn-lt"/>
        <a:ea typeface="+mn-ea"/>
        <a:cs typeface="+mn-cs"/>
      </a:defRPr>
    </a:lvl6pPr>
    <a:lvl7pPr marL="2669957" algn="l" defTabSz="889986" rtl="0" eaLnBrk="1" latinLnBrk="0" hangingPunct="1">
      <a:defRPr sz="1200" kern="1200">
        <a:solidFill>
          <a:schemeClr val="tx1"/>
        </a:solidFill>
        <a:latin typeface="+mn-lt"/>
        <a:ea typeface="+mn-ea"/>
        <a:cs typeface="+mn-cs"/>
      </a:defRPr>
    </a:lvl7pPr>
    <a:lvl8pPr marL="3114949" algn="l" defTabSz="889986" rtl="0" eaLnBrk="1" latinLnBrk="0" hangingPunct="1">
      <a:defRPr sz="1200" kern="1200">
        <a:solidFill>
          <a:schemeClr val="tx1"/>
        </a:solidFill>
        <a:latin typeface="+mn-lt"/>
        <a:ea typeface="+mn-ea"/>
        <a:cs typeface="+mn-cs"/>
      </a:defRPr>
    </a:lvl8pPr>
    <a:lvl9pPr marL="3559942" algn="l" defTabSz="889986"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30D27EB-FCE0-41AA-A2C0-A1061AA9CA15}"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23136" y="2442423"/>
            <a:ext cx="8687871" cy="2197831"/>
          </a:xfrm>
        </p:spPr>
        <p:txBody>
          <a:bodyPr anchor="b">
            <a:normAutofit/>
          </a:bodyPr>
          <a:lstStyle>
            <a:lvl1pPr>
              <a:defRPr sz="5300"/>
            </a:lvl1pPr>
          </a:lstStyle>
          <a:p>
            <a:r>
              <a:rPr lang="en-US" smtClean="0"/>
              <a:t>Click to edit Master title style</a:t>
            </a:r>
            <a:endParaRPr lang="en-US" dirty="0"/>
          </a:p>
        </p:txBody>
      </p:sp>
      <p:sp>
        <p:nvSpPr>
          <p:cNvPr id="3" name="Subtitle 2"/>
          <p:cNvSpPr>
            <a:spLocks noGrp="1"/>
          </p:cNvSpPr>
          <p:nvPr>
            <p:ph type="subTitle" idx="1"/>
          </p:nvPr>
        </p:nvSpPr>
        <p:spPr>
          <a:xfrm>
            <a:off x="2523136" y="4640255"/>
            <a:ext cx="8687871" cy="1093955"/>
          </a:xfrm>
        </p:spPr>
        <p:txBody>
          <a:bodyPr anchor="t"/>
          <a:lstStyle>
            <a:lvl1pPr marL="0" indent="0" algn="l">
              <a:buNone/>
              <a:defRPr>
                <a:solidFill>
                  <a:schemeClr val="tx1">
                    <a:lumMod val="65000"/>
                    <a:lumOff val="35000"/>
                  </a:schemeClr>
                </a:solidFill>
              </a:defRPr>
            </a:lvl1pPr>
            <a:lvl2pPr marL="444982" indent="0" algn="ctr">
              <a:buNone/>
              <a:defRPr>
                <a:solidFill>
                  <a:schemeClr val="tx1">
                    <a:tint val="75000"/>
                  </a:schemeClr>
                </a:solidFill>
              </a:defRPr>
            </a:lvl2pPr>
            <a:lvl3pPr marL="889963" indent="0" algn="ctr">
              <a:buNone/>
              <a:defRPr>
                <a:solidFill>
                  <a:schemeClr val="tx1">
                    <a:tint val="75000"/>
                  </a:schemeClr>
                </a:solidFill>
              </a:defRPr>
            </a:lvl3pPr>
            <a:lvl4pPr marL="1334945" indent="0" algn="ctr">
              <a:buNone/>
              <a:defRPr>
                <a:solidFill>
                  <a:schemeClr val="tx1">
                    <a:tint val="75000"/>
                  </a:schemeClr>
                </a:solidFill>
              </a:defRPr>
            </a:lvl4pPr>
            <a:lvl5pPr marL="1779926" indent="0" algn="ctr">
              <a:buNone/>
              <a:defRPr>
                <a:solidFill>
                  <a:schemeClr val="tx1">
                    <a:tint val="75000"/>
                  </a:schemeClr>
                </a:solidFill>
              </a:defRPr>
            </a:lvl5pPr>
            <a:lvl6pPr marL="2224908" indent="0" algn="ctr">
              <a:buNone/>
              <a:defRPr>
                <a:solidFill>
                  <a:schemeClr val="tx1">
                    <a:tint val="75000"/>
                  </a:schemeClr>
                </a:solidFill>
              </a:defRPr>
            </a:lvl6pPr>
            <a:lvl7pPr marL="2669889" indent="0" algn="ctr">
              <a:buNone/>
              <a:defRPr>
                <a:solidFill>
                  <a:schemeClr val="tx1">
                    <a:tint val="75000"/>
                  </a:schemeClr>
                </a:solidFill>
              </a:defRPr>
            </a:lvl7pPr>
            <a:lvl8pPr marL="3114871" indent="0" algn="ctr">
              <a:buNone/>
              <a:defRPr>
                <a:solidFill>
                  <a:schemeClr val="tx1">
                    <a:tint val="75000"/>
                  </a:schemeClr>
                </a:solidFill>
              </a:defRPr>
            </a:lvl8pPr>
            <a:lvl9pPr marL="3559854"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097176" y="5954471"/>
            <a:ext cx="1117029" cy="359764"/>
          </a:xfrm>
          <a:prstGeom prst="rect">
            <a:avLst/>
          </a:prstGeom>
        </p:spPr>
        <p:txBody>
          <a:bodyPr lIns="88999" tIns="44499" rIns="88999" bIns="44499"/>
          <a:lstStyle/>
          <a:p>
            <a:fld id="{B61BEF0D-F0BB-DE4B-95CE-6DB70DBA9567}" type="datetimeFigureOut">
              <a:rPr lang="en-US" smtClean="0"/>
              <a:pPr/>
              <a:t>4/27/2016</a:t>
            </a:fld>
            <a:endParaRPr lang="en-US" dirty="0"/>
          </a:p>
        </p:txBody>
      </p:sp>
      <p:sp>
        <p:nvSpPr>
          <p:cNvPr id="5" name="Footer Placeholder 4"/>
          <p:cNvSpPr>
            <a:spLocks noGrp="1"/>
          </p:cNvSpPr>
          <p:nvPr>
            <p:ph type="ftr" sz="quarter" idx="11"/>
          </p:nvPr>
        </p:nvSpPr>
        <p:spPr>
          <a:xfrm>
            <a:off x="2523137" y="5959692"/>
            <a:ext cx="7425530" cy="354645"/>
          </a:xfrm>
          <a:prstGeom prst="rect">
            <a:avLst/>
          </a:prstGeom>
        </p:spPr>
        <p:txBody>
          <a:bodyPr lIns="88999" tIns="44499" rIns="88999" bIns="44499"/>
          <a:lstStyle/>
          <a:p>
            <a:endParaRPr lang="en-US" dirty="0"/>
          </a:p>
        </p:txBody>
      </p:sp>
      <p:sp>
        <p:nvSpPr>
          <p:cNvPr id="7" name="Freeform 6"/>
          <p:cNvSpPr/>
          <p:nvPr/>
        </p:nvSpPr>
        <p:spPr bwMode="auto">
          <a:xfrm>
            <a:off x="2" y="4199705"/>
            <a:ext cx="1700127" cy="756241"/>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Tree>
    <p:extLst>
      <p:ext uri="{BB962C8B-B14F-4D97-AF65-F5344CB8AC3E}">
        <p14:creationId xmlns:p14="http://schemas.microsoft.com/office/powerpoint/2010/main" xmlns="" val="3611496657"/>
      </p:ext>
    </p:extLst>
  </p:cSld>
  <p:clrMapOvr>
    <a:masterClrMapping/>
  </p:clrMapOvr>
  <p:transition spd="slow">
    <p:random/>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23136" y="592102"/>
            <a:ext cx="8687871" cy="3027569"/>
          </a:xfrm>
        </p:spPr>
        <p:txBody>
          <a:bodyPr anchor="ctr">
            <a:normAutofit/>
          </a:bodyPr>
          <a:lstStyle>
            <a:lvl1pPr algn="l">
              <a:defRPr sz="47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23136" y="4229069"/>
            <a:ext cx="8687871" cy="1511205"/>
          </a:xfrm>
        </p:spPr>
        <p:txBody>
          <a:bodyPr anchor="ctr">
            <a:normAutofit/>
          </a:bodyPr>
          <a:lstStyle>
            <a:lvl1pPr marL="0" indent="0" algn="l">
              <a:buNone/>
              <a:defRPr sz="1800">
                <a:solidFill>
                  <a:schemeClr val="tx1">
                    <a:lumMod val="65000"/>
                    <a:lumOff val="35000"/>
                  </a:schemeClr>
                </a:solidFill>
              </a:defRPr>
            </a:lvl1pPr>
            <a:lvl2pPr marL="444982" indent="0">
              <a:buNone/>
              <a:defRPr sz="1800">
                <a:solidFill>
                  <a:schemeClr val="tx1">
                    <a:tint val="75000"/>
                  </a:schemeClr>
                </a:solidFill>
              </a:defRPr>
            </a:lvl2pPr>
            <a:lvl3pPr marL="889963" indent="0">
              <a:buNone/>
              <a:defRPr sz="1600">
                <a:solidFill>
                  <a:schemeClr val="tx1">
                    <a:tint val="75000"/>
                  </a:schemeClr>
                </a:solidFill>
              </a:defRPr>
            </a:lvl3pPr>
            <a:lvl4pPr marL="1334945" indent="0">
              <a:buNone/>
              <a:defRPr sz="1400">
                <a:solidFill>
                  <a:schemeClr val="tx1">
                    <a:tint val="75000"/>
                  </a:schemeClr>
                </a:solidFill>
              </a:defRPr>
            </a:lvl4pPr>
            <a:lvl5pPr marL="1779926" indent="0">
              <a:buNone/>
              <a:defRPr sz="1400">
                <a:solidFill>
                  <a:schemeClr val="tx1">
                    <a:tint val="75000"/>
                  </a:schemeClr>
                </a:solidFill>
              </a:defRPr>
            </a:lvl5pPr>
            <a:lvl6pPr marL="2224908" indent="0">
              <a:buNone/>
              <a:defRPr sz="1400">
                <a:solidFill>
                  <a:schemeClr val="tx1">
                    <a:tint val="75000"/>
                  </a:schemeClr>
                </a:solidFill>
              </a:defRPr>
            </a:lvl6pPr>
            <a:lvl7pPr marL="2669889" indent="0">
              <a:buNone/>
              <a:defRPr sz="1400">
                <a:solidFill>
                  <a:schemeClr val="tx1">
                    <a:tint val="75000"/>
                  </a:schemeClr>
                </a:solidFill>
              </a:defRPr>
            </a:lvl7pPr>
            <a:lvl8pPr marL="3114871" indent="0">
              <a:buNone/>
              <a:defRPr sz="1400">
                <a:solidFill>
                  <a:schemeClr val="tx1">
                    <a:tint val="75000"/>
                  </a:schemeClr>
                </a:solidFill>
              </a:defRPr>
            </a:lvl8pPr>
            <a:lvl9pPr marL="3559854"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10097176" y="5954471"/>
            <a:ext cx="1117029" cy="359764"/>
          </a:xfrm>
          <a:prstGeom prst="rect">
            <a:avLst/>
          </a:prstGeom>
        </p:spPr>
        <p:txBody>
          <a:bodyPr lIns="88999" tIns="44499" rIns="88999" bIns="44499"/>
          <a:lstStyle/>
          <a:p>
            <a:fld id="{B61BEF0D-F0BB-DE4B-95CE-6DB70DBA9567}" type="datetimeFigureOut">
              <a:rPr lang="en-US" smtClean="0"/>
              <a:pPr/>
              <a:t>4/27/2016</a:t>
            </a:fld>
            <a:endParaRPr lang="en-US" dirty="0"/>
          </a:p>
        </p:txBody>
      </p:sp>
      <p:sp>
        <p:nvSpPr>
          <p:cNvPr id="5" name="Footer Placeholder 4"/>
          <p:cNvSpPr>
            <a:spLocks noGrp="1"/>
          </p:cNvSpPr>
          <p:nvPr>
            <p:ph type="ftr" sz="quarter" idx="11"/>
          </p:nvPr>
        </p:nvSpPr>
        <p:spPr>
          <a:xfrm>
            <a:off x="2523137" y="5959692"/>
            <a:ext cx="7425530" cy="354645"/>
          </a:xfrm>
          <a:prstGeom prst="rect">
            <a:avLst/>
          </a:prstGeom>
        </p:spPr>
        <p:txBody>
          <a:bodyPr lIns="88999" tIns="44499" rIns="88999" bIns="44499"/>
          <a:lstStyle/>
          <a:p>
            <a:endParaRPr lang="en-US" dirty="0"/>
          </a:p>
        </p:txBody>
      </p:sp>
      <p:sp>
        <p:nvSpPr>
          <p:cNvPr id="9" name="Freeform 11"/>
          <p:cNvSpPr/>
          <p:nvPr/>
        </p:nvSpPr>
        <p:spPr bwMode="auto">
          <a:xfrm flipV="1">
            <a:off x="-4080" y="3086953"/>
            <a:ext cx="1547986" cy="492736"/>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18243" y="3151024"/>
            <a:ext cx="759867" cy="354645"/>
          </a:xfrm>
          <a:prstGeom prst="rect">
            <a:avLst/>
          </a:prstGeom>
        </p:spPr>
        <p:txBody>
          <a:bodyPr lIns="88999" tIns="44499" rIns="88999" bIns="44499"/>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432433040"/>
      </p:ext>
    </p:extLst>
  </p:cSld>
  <p:clrMapOvr>
    <a:masterClrMapping/>
  </p:clrMapOvr>
  <p:transition spd="slow">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77218" y="592102"/>
            <a:ext cx="8179707" cy="2812486"/>
          </a:xfrm>
        </p:spPr>
        <p:txBody>
          <a:bodyPr anchor="ctr">
            <a:normAutofit/>
          </a:bodyPr>
          <a:lstStyle>
            <a:lvl1pPr algn="l">
              <a:defRPr sz="47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191432" y="3404588"/>
            <a:ext cx="7344216" cy="370064"/>
          </a:xfrm>
        </p:spPr>
        <p:txBody>
          <a:bodyPr anchor="ctr">
            <a:noAutofit/>
          </a:bodyPr>
          <a:lstStyle>
            <a:lvl1pPr marL="0" indent="0">
              <a:buFontTx/>
              <a:buNone/>
              <a:defRPr sz="1600">
                <a:solidFill>
                  <a:schemeClr val="tx1">
                    <a:lumMod val="50000"/>
                    <a:lumOff val="50000"/>
                  </a:schemeClr>
                </a:solidFill>
              </a:defRPr>
            </a:lvl1pPr>
            <a:lvl2pPr marL="444982" indent="0">
              <a:buFontTx/>
              <a:buNone/>
              <a:defRPr/>
            </a:lvl2pPr>
            <a:lvl3pPr marL="889963" indent="0">
              <a:buFontTx/>
              <a:buNone/>
              <a:defRPr/>
            </a:lvl3pPr>
            <a:lvl4pPr marL="1334945" indent="0">
              <a:buFontTx/>
              <a:buNone/>
              <a:defRPr/>
            </a:lvl4pPr>
            <a:lvl5pPr marL="1779926"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23136" y="4229069"/>
            <a:ext cx="8687871" cy="1511205"/>
          </a:xfrm>
        </p:spPr>
        <p:txBody>
          <a:bodyPr anchor="ctr">
            <a:normAutofit/>
          </a:bodyPr>
          <a:lstStyle>
            <a:lvl1pPr marL="0" indent="0" algn="l">
              <a:buNone/>
              <a:defRPr sz="1800">
                <a:solidFill>
                  <a:schemeClr val="tx1">
                    <a:lumMod val="65000"/>
                    <a:lumOff val="35000"/>
                  </a:schemeClr>
                </a:solidFill>
              </a:defRPr>
            </a:lvl1pPr>
            <a:lvl2pPr marL="444982" indent="0">
              <a:buNone/>
              <a:defRPr sz="1800">
                <a:solidFill>
                  <a:schemeClr val="tx1">
                    <a:tint val="75000"/>
                  </a:schemeClr>
                </a:solidFill>
              </a:defRPr>
            </a:lvl2pPr>
            <a:lvl3pPr marL="889963" indent="0">
              <a:buNone/>
              <a:defRPr sz="1600">
                <a:solidFill>
                  <a:schemeClr val="tx1">
                    <a:tint val="75000"/>
                  </a:schemeClr>
                </a:solidFill>
              </a:defRPr>
            </a:lvl3pPr>
            <a:lvl4pPr marL="1334945" indent="0">
              <a:buNone/>
              <a:defRPr sz="1400">
                <a:solidFill>
                  <a:schemeClr val="tx1">
                    <a:tint val="75000"/>
                  </a:schemeClr>
                </a:solidFill>
              </a:defRPr>
            </a:lvl4pPr>
            <a:lvl5pPr marL="1779926" indent="0">
              <a:buNone/>
              <a:defRPr sz="1400">
                <a:solidFill>
                  <a:schemeClr val="tx1">
                    <a:tint val="75000"/>
                  </a:schemeClr>
                </a:solidFill>
              </a:defRPr>
            </a:lvl5pPr>
            <a:lvl6pPr marL="2224908" indent="0">
              <a:buNone/>
              <a:defRPr sz="1400">
                <a:solidFill>
                  <a:schemeClr val="tx1">
                    <a:tint val="75000"/>
                  </a:schemeClr>
                </a:solidFill>
              </a:defRPr>
            </a:lvl6pPr>
            <a:lvl7pPr marL="2669889" indent="0">
              <a:buNone/>
              <a:defRPr sz="1400">
                <a:solidFill>
                  <a:schemeClr val="tx1">
                    <a:tint val="75000"/>
                  </a:schemeClr>
                </a:solidFill>
              </a:defRPr>
            </a:lvl7pPr>
            <a:lvl8pPr marL="3114871" indent="0">
              <a:buNone/>
              <a:defRPr sz="1400">
                <a:solidFill>
                  <a:schemeClr val="tx1">
                    <a:tint val="75000"/>
                  </a:schemeClr>
                </a:solidFill>
              </a:defRPr>
            </a:lvl8pPr>
            <a:lvl9pPr marL="3559854"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10097176" y="5954471"/>
            <a:ext cx="1117029" cy="359764"/>
          </a:xfrm>
          <a:prstGeom prst="rect">
            <a:avLst/>
          </a:prstGeom>
        </p:spPr>
        <p:txBody>
          <a:bodyPr lIns="88999" tIns="44499" rIns="88999" bIns="44499"/>
          <a:lstStyle/>
          <a:p>
            <a:fld id="{B61BEF0D-F0BB-DE4B-95CE-6DB70DBA9567}" type="datetimeFigureOut">
              <a:rPr lang="en-US" smtClean="0"/>
              <a:pPr/>
              <a:t>4/27/2016</a:t>
            </a:fld>
            <a:endParaRPr lang="en-US" dirty="0"/>
          </a:p>
        </p:txBody>
      </p:sp>
      <p:sp>
        <p:nvSpPr>
          <p:cNvPr id="5" name="Footer Placeholder 4"/>
          <p:cNvSpPr>
            <a:spLocks noGrp="1"/>
          </p:cNvSpPr>
          <p:nvPr>
            <p:ph type="ftr" sz="quarter" idx="11"/>
          </p:nvPr>
        </p:nvSpPr>
        <p:spPr>
          <a:xfrm>
            <a:off x="2523137" y="5959692"/>
            <a:ext cx="7425530" cy="354645"/>
          </a:xfrm>
          <a:prstGeom prst="rect">
            <a:avLst/>
          </a:prstGeom>
        </p:spPr>
        <p:txBody>
          <a:bodyPr lIns="88999" tIns="44499" rIns="88999" bIns="44499"/>
          <a:lstStyle/>
          <a:p>
            <a:endParaRPr lang="en-US" dirty="0"/>
          </a:p>
        </p:txBody>
      </p:sp>
      <p:sp>
        <p:nvSpPr>
          <p:cNvPr id="11" name="Freeform 11"/>
          <p:cNvSpPr/>
          <p:nvPr/>
        </p:nvSpPr>
        <p:spPr bwMode="auto">
          <a:xfrm flipV="1">
            <a:off x="-4080" y="3086953"/>
            <a:ext cx="1547986" cy="492736"/>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18243" y="3151024"/>
            <a:ext cx="759867" cy="354645"/>
          </a:xfrm>
          <a:prstGeom prst="rect">
            <a:avLst/>
          </a:prstGeom>
        </p:spPr>
        <p:txBody>
          <a:bodyPr lIns="88999" tIns="44499" rIns="88999" bIns="44499"/>
          <a:lstStyle/>
          <a:p>
            <a:fld id="{D57F1E4F-1CFF-5643-939E-217C01CDF565}" type="slidenum">
              <a:rPr lang="en-US" smtClean="0"/>
              <a:pPr/>
              <a:t>‹#›</a:t>
            </a:fld>
            <a:endParaRPr lang="en-US" dirty="0"/>
          </a:p>
        </p:txBody>
      </p:sp>
      <p:sp>
        <p:nvSpPr>
          <p:cNvPr id="14" name="TextBox 13"/>
          <p:cNvSpPr txBox="1"/>
          <p:nvPr/>
        </p:nvSpPr>
        <p:spPr>
          <a:xfrm>
            <a:off x="2404675" y="629405"/>
            <a:ext cx="594043" cy="567991"/>
          </a:xfrm>
          <a:prstGeom prst="rect">
            <a:avLst/>
          </a:prstGeom>
        </p:spPr>
        <p:txBody>
          <a:bodyPr vert="horz" lIns="88999" tIns="44499" rIns="88999" bIns="44499" rtlCol="0" anchor="ctr">
            <a:noAutofit/>
          </a:bodyPr>
          <a:lstStyle/>
          <a:p>
            <a:pPr lvl="0"/>
            <a:r>
              <a:rPr lang="en-US" sz="7800" baseline="0" dirty="0">
                <a:ln w="3175" cmpd="sng">
                  <a:noFill/>
                </a:ln>
                <a:solidFill>
                  <a:schemeClr val="accent1"/>
                </a:solidFill>
                <a:effectLst/>
                <a:latin typeface="Arial"/>
              </a:rPr>
              <a:t>“</a:t>
            </a:r>
          </a:p>
        </p:txBody>
      </p:sp>
      <p:sp>
        <p:nvSpPr>
          <p:cNvPr id="15" name="TextBox 14"/>
          <p:cNvSpPr txBox="1"/>
          <p:nvPr/>
        </p:nvSpPr>
        <p:spPr>
          <a:xfrm>
            <a:off x="10831191" y="2821913"/>
            <a:ext cx="594043" cy="567991"/>
          </a:xfrm>
          <a:prstGeom prst="rect">
            <a:avLst/>
          </a:prstGeom>
        </p:spPr>
        <p:txBody>
          <a:bodyPr vert="horz" lIns="88999" tIns="44499" rIns="88999" bIns="44499" rtlCol="0" anchor="ctr">
            <a:noAutofit/>
          </a:bodyPr>
          <a:lstStyle/>
          <a:p>
            <a:pPr lvl="0"/>
            <a:r>
              <a:rPr lang="en-US" sz="78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1951258273"/>
      </p:ext>
    </p:extLst>
  </p:cSld>
  <p:clrMapOvr>
    <a:masterClrMapping/>
  </p:clrMapOvr>
  <p:transition spd="slow">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23134" y="2368412"/>
            <a:ext cx="8687872" cy="2646632"/>
          </a:xfrm>
        </p:spPr>
        <p:txBody>
          <a:bodyPr anchor="b">
            <a:normAutofit/>
          </a:bodyPr>
          <a:lstStyle>
            <a:lvl1pPr algn="l">
              <a:defRPr sz="47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23134" y="5032869"/>
            <a:ext cx="8687872" cy="708679"/>
          </a:xfrm>
        </p:spPr>
        <p:txBody>
          <a:bodyPr vert="horz" lIns="88999" tIns="44499" rIns="88999" bIns="44499" rtlCol="0" anchor="t">
            <a:normAutofit/>
          </a:bodyPr>
          <a:lstStyle>
            <a:lvl1pPr>
              <a:buNone/>
              <a:defRPr lang="en-US">
                <a:solidFill>
                  <a:schemeClr val="tx1">
                    <a:lumMod val="65000"/>
                    <a:lumOff val="35000"/>
                  </a:schemeClr>
                </a:solidFill>
              </a:defRPr>
            </a:lvl1pPr>
          </a:lstStyle>
          <a:p>
            <a:pPr marL="0" lvl="0" indent="0">
              <a:buNone/>
            </a:pPr>
            <a:r>
              <a:rPr lang="en-US" dirty="0" smtClean="0"/>
              <a:t>Click to edit Master text styles</a:t>
            </a:r>
          </a:p>
        </p:txBody>
      </p:sp>
      <p:sp>
        <p:nvSpPr>
          <p:cNvPr id="5" name="Date Placeholder 4"/>
          <p:cNvSpPr>
            <a:spLocks noGrp="1"/>
          </p:cNvSpPr>
          <p:nvPr>
            <p:ph type="dt" sz="half" idx="10"/>
          </p:nvPr>
        </p:nvSpPr>
        <p:spPr>
          <a:xfrm>
            <a:off x="10097176" y="5954471"/>
            <a:ext cx="1117029" cy="359764"/>
          </a:xfrm>
          <a:prstGeom prst="rect">
            <a:avLst/>
          </a:prstGeom>
        </p:spPr>
        <p:txBody>
          <a:bodyPr lIns="88999" tIns="44499" rIns="88999" bIns="44499"/>
          <a:lstStyle/>
          <a:p>
            <a:fld id="{B61BEF0D-F0BB-DE4B-95CE-6DB70DBA9567}" type="datetimeFigureOut">
              <a:rPr lang="en-US" smtClean="0"/>
              <a:pPr/>
              <a:t>4/27/2016</a:t>
            </a:fld>
            <a:endParaRPr lang="en-US" dirty="0"/>
          </a:p>
        </p:txBody>
      </p:sp>
      <p:sp>
        <p:nvSpPr>
          <p:cNvPr id="6" name="Footer Placeholder 5"/>
          <p:cNvSpPr>
            <a:spLocks noGrp="1"/>
          </p:cNvSpPr>
          <p:nvPr>
            <p:ph type="ftr" sz="quarter" idx="11"/>
          </p:nvPr>
        </p:nvSpPr>
        <p:spPr>
          <a:xfrm>
            <a:off x="2523137" y="5959692"/>
            <a:ext cx="7425530" cy="354645"/>
          </a:xfrm>
          <a:prstGeom prst="rect">
            <a:avLst/>
          </a:prstGeom>
        </p:spPr>
        <p:txBody>
          <a:bodyPr lIns="88999" tIns="44499" rIns="88999" bIns="44499"/>
          <a:lstStyle/>
          <a:p>
            <a:endParaRPr lang="en-US" dirty="0"/>
          </a:p>
        </p:txBody>
      </p:sp>
      <p:sp>
        <p:nvSpPr>
          <p:cNvPr id="9" name="Freeform 11"/>
          <p:cNvSpPr/>
          <p:nvPr/>
        </p:nvSpPr>
        <p:spPr bwMode="auto">
          <a:xfrm flipV="1">
            <a:off x="-4080" y="4770745"/>
            <a:ext cx="1547986" cy="492736"/>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18243" y="4840058"/>
            <a:ext cx="759867" cy="354645"/>
          </a:xfrm>
          <a:prstGeom prst="rect">
            <a:avLst/>
          </a:prstGeom>
        </p:spPr>
        <p:txBody>
          <a:bodyPr lIns="88999" tIns="44499" rIns="88999" bIns="44499"/>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1447437494"/>
      </p:ext>
    </p:extLst>
  </p:cSld>
  <p:clrMapOvr>
    <a:masterClrMapping/>
  </p:clrMapOvr>
  <p:transition spd="slow">
    <p:rand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777218" y="592102"/>
            <a:ext cx="8179707" cy="2812486"/>
          </a:xfrm>
        </p:spPr>
        <p:txBody>
          <a:bodyPr anchor="ctr">
            <a:normAutofit/>
          </a:bodyPr>
          <a:lstStyle>
            <a:lvl1pPr algn="l">
              <a:defRPr sz="47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23133" y="4218728"/>
            <a:ext cx="8687872" cy="814141"/>
          </a:xfrm>
        </p:spPr>
        <p:txBody>
          <a:bodyPr anchor="b">
            <a:noAutofit/>
          </a:bodyPr>
          <a:lstStyle>
            <a:lvl1pPr marL="0" indent="0">
              <a:buFontTx/>
              <a:buNone/>
              <a:defRPr sz="2300">
                <a:solidFill>
                  <a:schemeClr val="accent1"/>
                </a:solidFill>
              </a:defRPr>
            </a:lvl1pPr>
            <a:lvl2pPr marL="444982" indent="0">
              <a:buFontTx/>
              <a:buNone/>
              <a:defRPr/>
            </a:lvl2pPr>
            <a:lvl3pPr marL="889963" indent="0">
              <a:buFontTx/>
              <a:buNone/>
              <a:defRPr/>
            </a:lvl3pPr>
            <a:lvl4pPr marL="1334945" indent="0">
              <a:buFontTx/>
              <a:buNone/>
              <a:defRPr/>
            </a:lvl4pPr>
            <a:lvl5pPr marL="1779926"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23134" y="5032869"/>
            <a:ext cx="8687872" cy="708679"/>
          </a:xfrm>
        </p:spPr>
        <p:txBody>
          <a:bodyPr vert="horz" lIns="88999" tIns="44499" rIns="88999" bIns="44499" rtlCol="0" anchor="t">
            <a:normAutofit/>
          </a:bodyPr>
          <a:lstStyle>
            <a:lvl1pPr>
              <a:buNone/>
              <a:defRPr lang="en-US">
                <a:solidFill>
                  <a:schemeClr val="tx1">
                    <a:lumMod val="65000"/>
                    <a:lumOff val="35000"/>
                  </a:schemeClr>
                </a:solidFill>
              </a:defRPr>
            </a:lvl1pPr>
          </a:lstStyle>
          <a:p>
            <a:pPr marL="0" lvl="0" indent="0">
              <a:buNone/>
            </a:pPr>
            <a:r>
              <a:rPr lang="en-US" dirty="0" smtClean="0"/>
              <a:t>Click to edit Master text styles</a:t>
            </a:r>
          </a:p>
        </p:txBody>
      </p:sp>
      <p:sp>
        <p:nvSpPr>
          <p:cNvPr id="5" name="Date Placeholder 4"/>
          <p:cNvSpPr>
            <a:spLocks noGrp="1"/>
          </p:cNvSpPr>
          <p:nvPr>
            <p:ph type="dt" sz="half" idx="10"/>
          </p:nvPr>
        </p:nvSpPr>
        <p:spPr>
          <a:xfrm>
            <a:off x="10097176" y="5954471"/>
            <a:ext cx="1117029" cy="359764"/>
          </a:xfrm>
          <a:prstGeom prst="rect">
            <a:avLst/>
          </a:prstGeom>
        </p:spPr>
        <p:txBody>
          <a:bodyPr lIns="88999" tIns="44499" rIns="88999" bIns="44499"/>
          <a:lstStyle/>
          <a:p>
            <a:fld id="{B61BEF0D-F0BB-DE4B-95CE-6DB70DBA9567}" type="datetimeFigureOut">
              <a:rPr lang="en-US" smtClean="0"/>
              <a:pPr/>
              <a:t>4/27/2016</a:t>
            </a:fld>
            <a:endParaRPr lang="en-US" dirty="0"/>
          </a:p>
        </p:txBody>
      </p:sp>
      <p:sp>
        <p:nvSpPr>
          <p:cNvPr id="6" name="Footer Placeholder 5"/>
          <p:cNvSpPr>
            <a:spLocks noGrp="1"/>
          </p:cNvSpPr>
          <p:nvPr>
            <p:ph type="ftr" sz="quarter" idx="11"/>
          </p:nvPr>
        </p:nvSpPr>
        <p:spPr>
          <a:xfrm>
            <a:off x="2523137" y="5959692"/>
            <a:ext cx="7425530" cy="354645"/>
          </a:xfrm>
          <a:prstGeom prst="rect">
            <a:avLst/>
          </a:prstGeom>
        </p:spPr>
        <p:txBody>
          <a:bodyPr lIns="88999" tIns="44499" rIns="88999" bIns="44499"/>
          <a:lstStyle/>
          <a:p>
            <a:endParaRPr lang="en-US" dirty="0"/>
          </a:p>
        </p:txBody>
      </p:sp>
      <p:sp>
        <p:nvSpPr>
          <p:cNvPr id="11" name="Freeform 11"/>
          <p:cNvSpPr/>
          <p:nvPr/>
        </p:nvSpPr>
        <p:spPr bwMode="auto">
          <a:xfrm flipV="1">
            <a:off x="-4080" y="4770745"/>
            <a:ext cx="1547986" cy="492736"/>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18243" y="4840058"/>
            <a:ext cx="759867" cy="354645"/>
          </a:xfrm>
          <a:prstGeom prst="rect">
            <a:avLst/>
          </a:prstGeom>
        </p:spPr>
        <p:txBody>
          <a:bodyPr lIns="88999" tIns="44499" rIns="88999" bIns="44499"/>
          <a:lstStyle/>
          <a:p>
            <a:fld id="{D57F1E4F-1CFF-5643-939E-217C01CDF565}" type="slidenum">
              <a:rPr lang="en-US" smtClean="0"/>
              <a:pPr/>
              <a:t>‹#›</a:t>
            </a:fld>
            <a:endParaRPr lang="en-US" dirty="0"/>
          </a:p>
        </p:txBody>
      </p:sp>
      <p:sp>
        <p:nvSpPr>
          <p:cNvPr id="17" name="TextBox 16"/>
          <p:cNvSpPr txBox="1"/>
          <p:nvPr/>
        </p:nvSpPr>
        <p:spPr>
          <a:xfrm>
            <a:off x="2404675" y="629405"/>
            <a:ext cx="594043" cy="567991"/>
          </a:xfrm>
          <a:prstGeom prst="rect">
            <a:avLst/>
          </a:prstGeom>
        </p:spPr>
        <p:txBody>
          <a:bodyPr vert="horz" lIns="88999" tIns="44499" rIns="88999" bIns="44499" rtlCol="0" anchor="ctr">
            <a:noAutofit/>
          </a:bodyPr>
          <a:lstStyle/>
          <a:p>
            <a:pPr lvl="0"/>
            <a:r>
              <a:rPr lang="en-US" sz="7800" baseline="0" dirty="0">
                <a:ln w="3175" cmpd="sng">
                  <a:noFill/>
                </a:ln>
                <a:solidFill>
                  <a:schemeClr val="accent1"/>
                </a:solidFill>
                <a:effectLst/>
                <a:latin typeface="Arial"/>
              </a:rPr>
              <a:t>“</a:t>
            </a:r>
          </a:p>
        </p:txBody>
      </p:sp>
      <p:sp>
        <p:nvSpPr>
          <p:cNvPr id="18" name="TextBox 17"/>
          <p:cNvSpPr txBox="1"/>
          <p:nvPr/>
        </p:nvSpPr>
        <p:spPr>
          <a:xfrm>
            <a:off x="10831191" y="2821913"/>
            <a:ext cx="594043" cy="567991"/>
          </a:xfrm>
          <a:prstGeom prst="rect">
            <a:avLst/>
          </a:prstGeom>
        </p:spPr>
        <p:txBody>
          <a:bodyPr vert="horz" lIns="88999" tIns="44499" rIns="88999" bIns="44499" rtlCol="0" anchor="ctr">
            <a:noAutofit/>
          </a:bodyPr>
          <a:lstStyle/>
          <a:p>
            <a:pPr lvl="0"/>
            <a:r>
              <a:rPr lang="en-US" sz="78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1507400559"/>
      </p:ext>
    </p:extLst>
  </p:cSld>
  <p:clrMapOvr>
    <a:masterClrMapping/>
  </p:clrMapOvr>
  <p:transition spd="slow">
    <p:rand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23136" y="609398"/>
            <a:ext cx="8687871" cy="2797353"/>
          </a:xfrm>
        </p:spPr>
        <p:txBody>
          <a:bodyPr anchor="ctr">
            <a:normAutofit/>
          </a:bodyPr>
          <a:lstStyle>
            <a:lvl1pPr algn="l">
              <a:defRPr sz="47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23133" y="4218728"/>
            <a:ext cx="8687872" cy="814141"/>
          </a:xfrm>
        </p:spPr>
        <p:txBody>
          <a:bodyPr anchor="b">
            <a:noAutofit/>
          </a:bodyPr>
          <a:lstStyle>
            <a:lvl1pPr marL="0" indent="0">
              <a:buFontTx/>
              <a:buNone/>
              <a:defRPr sz="2300">
                <a:solidFill>
                  <a:schemeClr val="accent1"/>
                </a:solidFill>
              </a:defRPr>
            </a:lvl1pPr>
            <a:lvl2pPr marL="444982" indent="0">
              <a:buFontTx/>
              <a:buNone/>
              <a:defRPr/>
            </a:lvl2pPr>
            <a:lvl3pPr marL="889963" indent="0">
              <a:buFontTx/>
              <a:buNone/>
              <a:defRPr/>
            </a:lvl3pPr>
            <a:lvl4pPr marL="1334945" indent="0">
              <a:buFontTx/>
              <a:buNone/>
              <a:defRPr/>
            </a:lvl4pPr>
            <a:lvl5pPr marL="1779926"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23134" y="5032869"/>
            <a:ext cx="8687872" cy="708679"/>
          </a:xfrm>
        </p:spPr>
        <p:txBody>
          <a:bodyPr vert="horz" lIns="88999" tIns="44499" rIns="88999" bIns="44499" rtlCol="0" anchor="t">
            <a:normAutofit/>
          </a:bodyPr>
          <a:lstStyle>
            <a:lvl1pPr>
              <a:buNone/>
              <a:defRPr lang="en-US">
                <a:solidFill>
                  <a:schemeClr val="tx1">
                    <a:lumMod val="65000"/>
                    <a:lumOff val="35000"/>
                  </a:schemeClr>
                </a:solidFill>
              </a:defRPr>
            </a:lvl1pPr>
          </a:lstStyle>
          <a:p>
            <a:pPr marL="0" lvl="0" indent="0">
              <a:buNone/>
            </a:pPr>
            <a:r>
              <a:rPr lang="en-US" dirty="0" smtClean="0"/>
              <a:t>Click to edit Master text styles</a:t>
            </a:r>
          </a:p>
        </p:txBody>
      </p:sp>
      <p:sp>
        <p:nvSpPr>
          <p:cNvPr id="5" name="Date Placeholder 4"/>
          <p:cNvSpPr>
            <a:spLocks noGrp="1"/>
          </p:cNvSpPr>
          <p:nvPr>
            <p:ph type="dt" sz="half" idx="10"/>
          </p:nvPr>
        </p:nvSpPr>
        <p:spPr>
          <a:xfrm>
            <a:off x="10097176" y="5954471"/>
            <a:ext cx="1117029" cy="359764"/>
          </a:xfrm>
          <a:prstGeom prst="rect">
            <a:avLst/>
          </a:prstGeom>
        </p:spPr>
        <p:txBody>
          <a:bodyPr lIns="88999" tIns="44499" rIns="88999" bIns="44499"/>
          <a:lstStyle/>
          <a:p>
            <a:fld id="{B61BEF0D-F0BB-DE4B-95CE-6DB70DBA9567}" type="datetimeFigureOut">
              <a:rPr lang="en-US" smtClean="0"/>
              <a:pPr/>
              <a:t>4/27/2016</a:t>
            </a:fld>
            <a:endParaRPr lang="en-US" dirty="0"/>
          </a:p>
        </p:txBody>
      </p:sp>
      <p:sp>
        <p:nvSpPr>
          <p:cNvPr id="6" name="Footer Placeholder 5"/>
          <p:cNvSpPr>
            <a:spLocks noGrp="1"/>
          </p:cNvSpPr>
          <p:nvPr>
            <p:ph type="ftr" sz="quarter" idx="11"/>
          </p:nvPr>
        </p:nvSpPr>
        <p:spPr>
          <a:xfrm>
            <a:off x="2523137" y="5959692"/>
            <a:ext cx="7425530" cy="354645"/>
          </a:xfrm>
          <a:prstGeom prst="rect">
            <a:avLst/>
          </a:prstGeom>
        </p:spPr>
        <p:txBody>
          <a:bodyPr lIns="88999" tIns="44499" rIns="88999" bIns="44499"/>
          <a:lstStyle/>
          <a:p>
            <a:endParaRPr lang="en-US" dirty="0"/>
          </a:p>
        </p:txBody>
      </p:sp>
      <p:sp>
        <p:nvSpPr>
          <p:cNvPr id="9" name="Freeform 11"/>
          <p:cNvSpPr/>
          <p:nvPr/>
        </p:nvSpPr>
        <p:spPr bwMode="auto">
          <a:xfrm flipV="1">
            <a:off x="-4080" y="4770745"/>
            <a:ext cx="1547986" cy="492736"/>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18243" y="4840058"/>
            <a:ext cx="759867" cy="354645"/>
          </a:xfrm>
          <a:prstGeom prst="rect">
            <a:avLst/>
          </a:prstGeom>
        </p:spPr>
        <p:txBody>
          <a:bodyPr lIns="88999" tIns="44499" rIns="88999" bIns="44499"/>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1278297383"/>
      </p:ext>
    </p:extLst>
  </p:cSld>
  <p:clrMapOvr>
    <a:masterClrMapping/>
  </p:clrMapOvr>
  <p:transition spd="slow">
    <p:rand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097176" y="5954471"/>
            <a:ext cx="1117029" cy="359764"/>
          </a:xfrm>
          <a:prstGeom prst="rect">
            <a:avLst/>
          </a:prstGeom>
        </p:spPr>
        <p:txBody>
          <a:bodyPr lIns="88999" tIns="44499" rIns="88999" bIns="44499"/>
          <a:lstStyle/>
          <a:p>
            <a:fld id="{B61BEF0D-F0BB-DE4B-95CE-6DB70DBA9567}" type="datetimeFigureOut">
              <a:rPr lang="en-US" smtClean="0"/>
              <a:pPr/>
              <a:t>4/27/2016</a:t>
            </a:fld>
            <a:endParaRPr lang="en-US" dirty="0"/>
          </a:p>
        </p:txBody>
      </p:sp>
      <p:sp>
        <p:nvSpPr>
          <p:cNvPr id="5" name="Footer Placeholder 4"/>
          <p:cNvSpPr>
            <a:spLocks noGrp="1"/>
          </p:cNvSpPr>
          <p:nvPr>
            <p:ph type="ftr" sz="quarter" idx="11"/>
          </p:nvPr>
        </p:nvSpPr>
        <p:spPr>
          <a:xfrm>
            <a:off x="2523137" y="5959692"/>
            <a:ext cx="7425530" cy="354645"/>
          </a:xfrm>
          <a:prstGeom prst="rect">
            <a:avLst/>
          </a:prstGeom>
        </p:spPr>
        <p:txBody>
          <a:bodyPr lIns="88999" tIns="44499" rIns="88999" bIns="44499"/>
          <a:lstStyle/>
          <a:p>
            <a:endParaRPr lang="en-US" dirty="0"/>
          </a:p>
        </p:txBody>
      </p:sp>
      <p:sp>
        <p:nvSpPr>
          <p:cNvPr id="8" name="Freeform 11"/>
          <p:cNvSpPr/>
          <p:nvPr/>
        </p:nvSpPr>
        <p:spPr bwMode="auto">
          <a:xfrm flipV="1">
            <a:off x="-4080" y="693874"/>
            <a:ext cx="1547986" cy="492736"/>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18243" y="765173"/>
            <a:ext cx="759867" cy="354645"/>
          </a:xfrm>
          <a:prstGeom prst="rect">
            <a:avLst/>
          </a:prstGeom>
        </p:spPr>
        <p:txBody>
          <a:bodyPr lIns="88999" tIns="44499" rIns="88999" bIns="44499"/>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943799294"/>
      </p:ext>
    </p:extLst>
  </p:cSld>
  <p:clrMapOvr>
    <a:masterClrMapping/>
  </p:clrMapOvr>
  <p:transition spd="slow">
    <p:rand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57603" y="609400"/>
            <a:ext cx="2151261" cy="5132152"/>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23133" y="609400"/>
            <a:ext cx="6311702" cy="513215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097176" y="5954471"/>
            <a:ext cx="1117029" cy="359764"/>
          </a:xfrm>
          <a:prstGeom prst="rect">
            <a:avLst/>
          </a:prstGeom>
        </p:spPr>
        <p:txBody>
          <a:bodyPr lIns="88999" tIns="44499" rIns="88999" bIns="44499"/>
          <a:lstStyle/>
          <a:p>
            <a:fld id="{B61BEF0D-F0BB-DE4B-95CE-6DB70DBA9567}" type="datetimeFigureOut">
              <a:rPr lang="en-US" smtClean="0"/>
              <a:pPr/>
              <a:t>4/27/2016</a:t>
            </a:fld>
            <a:endParaRPr lang="en-US" dirty="0"/>
          </a:p>
        </p:txBody>
      </p:sp>
      <p:sp>
        <p:nvSpPr>
          <p:cNvPr id="5" name="Footer Placeholder 4"/>
          <p:cNvSpPr>
            <a:spLocks noGrp="1"/>
          </p:cNvSpPr>
          <p:nvPr>
            <p:ph type="ftr" sz="quarter" idx="11"/>
          </p:nvPr>
        </p:nvSpPr>
        <p:spPr>
          <a:xfrm>
            <a:off x="2523137" y="5959692"/>
            <a:ext cx="7425530" cy="354645"/>
          </a:xfrm>
          <a:prstGeom prst="rect">
            <a:avLst/>
          </a:prstGeom>
        </p:spPr>
        <p:txBody>
          <a:bodyPr lIns="88999" tIns="44499" rIns="88999" bIns="44499"/>
          <a:lstStyle/>
          <a:p>
            <a:endParaRPr lang="en-US" dirty="0"/>
          </a:p>
        </p:txBody>
      </p:sp>
      <p:sp>
        <p:nvSpPr>
          <p:cNvPr id="8" name="Freeform 11"/>
          <p:cNvSpPr/>
          <p:nvPr/>
        </p:nvSpPr>
        <p:spPr bwMode="auto">
          <a:xfrm flipV="1">
            <a:off x="-4080" y="693874"/>
            <a:ext cx="1547986" cy="492736"/>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18243" y="765173"/>
            <a:ext cx="759867" cy="354645"/>
          </a:xfrm>
          <a:prstGeom prst="rect">
            <a:avLst/>
          </a:prstGeom>
        </p:spPr>
        <p:txBody>
          <a:bodyPr lIns="88999" tIns="44499" rIns="88999" bIns="44499"/>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534718833"/>
      </p:ext>
    </p:extLst>
  </p:cSld>
  <p:clrMapOvr>
    <a:masterClrMapping/>
  </p:clrMapOvr>
  <p:transition spd="slow">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26754" y="606196"/>
            <a:ext cx="8684253" cy="1244124"/>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23133" y="2072358"/>
            <a:ext cx="8687872" cy="366919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097176" y="5954471"/>
            <a:ext cx="1117029" cy="359764"/>
          </a:xfrm>
          <a:prstGeom prst="rect">
            <a:avLst/>
          </a:prstGeom>
        </p:spPr>
        <p:txBody>
          <a:bodyPr lIns="88999" tIns="44499" rIns="88999" bIns="44499"/>
          <a:lstStyle/>
          <a:p>
            <a:fld id="{B61BEF0D-F0BB-DE4B-95CE-6DB70DBA9567}" type="datetimeFigureOut">
              <a:rPr lang="en-US" smtClean="0"/>
              <a:pPr/>
              <a:t>4/27/2016</a:t>
            </a:fld>
            <a:endParaRPr lang="en-US" dirty="0"/>
          </a:p>
        </p:txBody>
      </p:sp>
      <p:sp>
        <p:nvSpPr>
          <p:cNvPr id="5" name="Footer Placeholder 4"/>
          <p:cNvSpPr>
            <a:spLocks noGrp="1"/>
          </p:cNvSpPr>
          <p:nvPr>
            <p:ph type="ftr" sz="quarter" idx="11"/>
          </p:nvPr>
        </p:nvSpPr>
        <p:spPr>
          <a:xfrm>
            <a:off x="2523137" y="5959692"/>
            <a:ext cx="7425530" cy="354645"/>
          </a:xfrm>
          <a:prstGeom prst="rect">
            <a:avLst/>
          </a:prstGeom>
        </p:spPr>
        <p:txBody>
          <a:bodyPr lIns="88999" tIns="44499" rIns="88999" bIns="44499"/>
          <a:lstStyle/>
          <a:p>
            <a:endParaRPr lang="en-US" dirty="0"/>
          </a:p>
        </p:txBody>
      </p:sp>
      <p:sp>
        <p:nvSpPr>
          <p:cNvPr id="8" name="Freeform 11"/>
          <p:cNvSpPr/>
          <p:nvPr/>
        </p:nvSpPr>
        <p:spPr bwMode="auto">
          <a:xfrm flipV="1">
            <a:off x="-4080" y="693874"/>
            <a:ext cx="1547986" cy="492736"/>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18243" y="765173"/>
            <a:ext cx="759867" cy="354645"/>
          </a:xfrm>
          <a:prstGeom prst="rect">
            <a:avLst/>
          </a:prstGeom>
        </p:spPr>
        <p:txBody>
          <a:bodyPr lIns="88999" tIns="44499" rIns="88999" bIns="44499"/>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4061493523"/>
      </p:ext>
    </p:extLst>
  </p:cSld>
  <p:clrMapOvr>
    <a:masterClrMapping/>
  </p:clrMapOvr>
  <p:transition spd="slow">
    <p:random/>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23136" y="1999656"/>
            <a:ext cx="8687871" cy="1426640"/>
          </a:xfrm>
        </p:spPr>
        <p:txBody>
          <a:bodyPr anchor="b"/>
          <a:lstStyle>
            <a:lvl1pPr algn="l">
              <a:defRPr sz="39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23136" y="3428801"/>
            <a:ext cx="8687871" cy="835703"/>
          </a:xfrm>
        </p:spPr>
        <p:txBody>
          <a:bodyPr anchor="t"/>
          <a:lstStyle>
            <a:lvl1pPr marL="0" indent="0" algn="l">
              <a:buNone/>
              <a:defRPr sz="1900">
                <a:solidFill>
                  <a:schemeClr val="tx1">
                    <a:lumMod val="65000"/>
                    <a:lumOff val="35000"/>
                  </a:schemeClr>
                </a:solidFill>
              </a:defRPr>
            </a:lvl1pPr>
            <a:lvl2pPr marL="444982" indent="0">
              <a:buNone/>
              <a:defRPr sz="1800">
                <a:solidFill>
                  <a:schemeClr val="tx1">
                    <a:tint val="75000"/>
                  </a:schemeClr>
                </a:solidFill>
              </a:defRPr>
            </a:lvl2pPr>
            <a:lvl3pPr marL="889963" indent="0">
              <a:buNone/>
              <a:defRPr sz="1600">
                <a:solidFill>
                  <a:schemeClr val="tx1">
                    <a:tint val="75000"/>
                  </a:schemeClr>
                </a:solidFill>
              </a:defRPr>
            </a:lvl3pPr>
            <a:lvl4pPr marL="1334945" indent="0">
              <a:buNone/>
              <a:defRPr sz="1400">
                <a:solidFill>
                  <a:schemeClr val="tx1">
                    <a:tint val="75000"/>
                  </a:schemeClr>
                </a:solidFill>
              </a:defRPr>
            </a:lvl4pPr>
            <a:lvl5pPr marL="1779926" indent="0">
              <a:buNone/>
              <a:defRPr sz="1400">
                <a:solidFill>
                  <a:schemeClr val="tx1">
                    <a:tint val="75000"/>
                  </a:schemeClr>
                </a:solidFill>
              </a:defRPr>
            </a:lvl5pPr>
            <a:lvl6pPr marL="2224908" indent="0">
              <a:buNone/>
              <a:defRPr sz="1400">
                <a:solidFill>
                  <a:schemeClr val="tx1">
                    <a:tint val="75000"/>
                  </a:schemeClr>
                </a:solidFill>
              </a:defRPr>
            </a:lvl6pPr>
            <a:lvl7pPr marL="2669889" indent="0">
              <a:buNone/>
              <a:defRPr sz="1400">
                <a:solidFill>
                  <a:schemeClr val="tx1">
                    <a:tint val="75000"/>
                  </a:schemeClr>
                </a:solidFill>
              </a:defRPr>
            </a:lvl7pPr>
            <a:lvl8pPr marL="3114871" indent="0">
              <a:buNone/>
              <a:defRPr sz="1400">
                <a:solidFill>
                  <a:schemeClr val="tx1">
                    <a:tint val="75000"/>
                  </a:schemeClr>
                </a:solidFill>
              </a:defRPr>
            </a:lvl8pPr>
            <a:lvl9pPr marL="3559854"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10097176" y="5954471"/>
            <a:ext cx="1117029" cy="359764"/>
          </a:xfrm>
          <a:prstGeom prst="rect">
            <a:avLst/>
          </a:prstGeom>
        </p:spPr>
        <p:txBody>
          <a:bodyPr lIns="88999" tIns="44499" rIns="88999" bIns="44499"/>
          <a:lstStyle/>
          <a:p>
            <a:fld id="{B61BEF0D-F0BB-DE4B-95CE-6DB70DBA9567}" type="datetimeFigureOut">
              <a:rPr lang="en-US" smtClean="0"/>
              <a:pPr/>
              <a:t>4/27/2016</a:t>
            </a:fld>
            <a:endParaRPr lang="en-US" dirty="0"/>
          </a:p>
        </p:txBody>
      </p:sp>
      <p:sp>
        <p:nvSpPr>
          <p:cNvPr id="5" name="Footer Placeholder 4"/>
          <p:cNvSpPr>
            <a:spLocks noGrp="1"/>
          </p:cNvSpPr>
          <p:nvPr>
            <p:ph type="ftr" sz="quarter" idx="11"/>
          </p:nvPr>
        </p:nvSpPr>
        <p:spPr>
          <a:xfrm>
            <a:off x="2523137" y="5959692"/>
            <a:ext cx="7425530" cy="354645"/>
          </a:xfrm>
          <a:prstGeom prst="rect">
            <a:avLst/>
          </a:prstGeom>
        </p:spPr>
        <p:txBody>
          <a:bodyPr lIns="88999" tIns="44499" rIns="88999" bIns="44499"/>
          <a:lstStyle/>
          <a:p>
            <a:endParaRPr lang="en-US" dirty="0"/>
          </a:p>
        </p:txBody>
      </p:sp>
      <p:sp>
        <p:nvSpPr>
          <p:cNvPr id="9" name="Freeform 11"/>
          <p:cNvSpPr/>
          <p:nvPr/>
        </p:nvSpPr>
        <p:spPr bwMode="auto">
          <a:xfrm flipV="1">
            <a:off x="-4080" y="3086953"/>
            <a:ext cx="1547986" cy="492736"/>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18243" y="3151024"/>
            <a:ext cx="759867" cy="354645"/>
          </a:xfrm>
          <a:prstGeom prst="rect">
            <a:avLst/>
          </a:prstGeom>
        </p:spPr>
        <p:txBody>
          <a:bodyPr lIns="88999" tIns="44499" rIns="88999" bIns="44499"/>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547443406"/>
      </p:ext>
    </p:extLst>
  </p:cSld>
  <p:clrMapOvr>
    <a:masterClrMapping/>
  </p:clrMapOvr>
  <p:transition spd="slow">
    <p:random/>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23133" y="2072358"/>
            <a:ext cx="4203771" cy="366919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007233" y="2065192"/>
            <a:ext cx="4203771" cy="366919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10097176" y="5954471"/>
            <a:ext cx="1117029" cy="359764"/>
          </a:xfrm>
          <a:prstGeom prst="rect">
            <a:avLst/>
          </a:prstGeom>
        </p:spPr>
        <p:txBody>
          <a:bodyPr lIns="88999" tIns="44499" rIns="88999" bIns="44499"/>
          <a:lstStyle/>
          <a:p>
            <a:fld id="{B61BEF0D-F0BB-DE4B-95CE-6DB70DBA9567}" type="datetimeFigureOut">
              <a:rPr lang="en-US" smtClean="0"/>
              <a:pPr/>
              <a:t>4/27/2016</a:t>
            </a:fld>
            <a:endParaRPr lang="en-US" dirty="0"/>
          </a:p>
        </p:txBody>
      </p:sp>
      <p:sp>
        <p:nvSpPr>
          <p:cNvPr id="6" name="Footer Placeholder 5"/>
          <p:cNvSpPr>
            <a:spLocks noGrp="1"/>
          </p:cNvSpPr>
          <p:nvPr>
            <p:ph type="ftr" sz="quarter" idx="11"/>
          </p:nvPr>
        </p:nvSpPr>
        <p:spPr>
          <a:xfrm>
            <a:off x="2523137" y="5959692"/>
            <a:ext cx="7425530" cy="354645"/>
          </a:xfrm>
          <a:prstGeom prst="rect">
            <a:avLst/>
          </a:prstGeom>
        </p:spPr>
        <p:txBody>
          <a:bodyPr lIns="88999" tIns="44499" rIns="88999" bIns="44499"/>
          <a:lstStyle/>
          <a:p>
            <a:endParaRPr lang="en-US" dirty="0"/>
          </a:p>
        </p:txBody>
      </p:sp>
      <p:sp>
        <p:nvSpPr>
          <p:cNvPr id="10" name="Freeform 11"/>
          <p:cNvSpPr/>
          <p:nvPr/>
        </p:nvSpPr>
        <p:spPr bwMode="auto">
          <a:xfrm flipV="1">
            <a:off x="-4080" y="693874"/>
            <a:ext cx="1547986" cy="492736"/>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18243" y="765173"/>
            <a:ext cx="759867" cy="354645"/>
          </a:xfrm>
          <a:prstGeom prst="rect">
            <a:avLst/>
          </a:prstGeom>
        </p:spPr>
        <p:txBody>
          <a:bodyPr lIns="88999" tIns="44499" rIns="88999" bIns="44499"/>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569708952"/>
      </p:ext>
    </p:extLst>
  </p:cSld>
  <p:clrMapOvr>
    <a:masterClrMapping/>
  </p:clrMapOvr>
  <p:transition spd="slow">
    <p:random/>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864360" y="1916079"/>
            <a:ext cx="3890834" cy="559721"/>
          </a:xfrm>
        </p:spPr>
        <p:txBody>
          <a:bodyPr anchor="b">
            <a:noAutofit/>
          </a:bodyPr>
          <a:lstStyle>
            <a:lvl1pPr marL="0" indent="0">
              <a:buNone/>
              <a:defRPr sz="2300" b="0"/>
            </a:lvl1pPr>
            <a:lvl2pPr marL="444982" indent="0">
              <a:buNone/>
              <a:defRPr sz="1900" b="1"/>
            </a:lvl2pPr>
            <a:lvl3pPr marL="889963" indent="0">
              <a:buNone/>
              <a:defRPr sz="1800" b="1"/>
            </a:lvl3pPr>
            <a:lvl4pPr marL="1334945" indent="0">
              <a:buNone/>
              <a:defRPr sz="1600" b="1"/>
            </a:lvl4pPr>
            <a:lvl5pPr marL="1779926" indent="0">
              <a:buNone/>
              <a:defRPr sz="1600" b="1"/>
            </a:lvl5pPr>
            <a:lvl6pPr marL="2224908" indent="0">
              <a:buNone/>
              <a:defRPr sz="1600" b="1"/>
            </a:lvl6pPr>
            <a:lvl7pPr marL="2669889" indent="0">
              <a:buNone/>
              <a:defRPr sz="1600" b="1"/>
            </a:lvl7pPr>
            <a:lvl8pPr marL="3114871" indent="0">
              <a:buNone/>
              <a:defRPr sz="1600" b="1"/>
            </a:lvl8pPr>
            <a:lvl9pPr marL="35598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23134" y="2475801"/>
            <a:ext cx="4232059" cy="325778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315057" y="1912944"/>
            <a:ext cx="3896943" cy="559721"/>
          </a:xfrm>
        </p:spPr>
        <p:txBody>
          <a:bodyPr anchor="b">
            <a:noAutofit/>
          </a:bodyPr>
          <a:lstStyle>
            <a:lvl1pPr marL="0" indent="0">
              <a:buNone/>
              <a:defRPr sz="2300" b="0"/>
            </a:lvl1pPr>
            <a:lvl2pPr marL="444982" indent="0">
              <a:buNone/>
              <a:defRPr sz="1900" b="1"/>
            </a:lvl2pPr>
            <a:lvl3pPr marL="889963" indent="0">
              <a:buNone/>
              <a:defRPr sz="1800" b="1"/>
            </a:lvl3pPr>
            <a:lvl4pPr marL="1334945" indent="0">
              <a:buNone/>
              <a:defRPr sz="1600" b="1"/>
            </a:lvl4pPr>
            <a:lvl5pPr marL="1779926" indent="0">
              <a:buNone/>
              <a:defRPr sz="1600" b="1"/>
            </a:lvl5pPr>
            <a:lvl6pPr marL="2224908" indent="0">
              <a:buNone/>
              <a:defRPr sz="1600" b="1"/>
            </a:lvl6pPr>
            <a:lvl7pPr marL="2669889" indent="0">
              <a:buNone/>
              <a:defRPr sz="1600" b="1"/>
            </a:lvl7pPr>
            <a:lvl8pPr marL="3114871" indent="0">
              <a:buNone/>
              <a:defRPr sz="1600" b="1"/>
            </a:lvl8pPr>
            <a:lvl9pPr marL="35598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984051" y="2472666"/>
            <a:ext cx="4227948" cy="325778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10097176" y="5954471"/>
            <a:ext cx="1117029" cy="359764"/>
          </a:xfrm>
          <a:prstGeom prst="rect">
            <a:avLst/>
          </a:prstGeom>
        </p:spPr>
        <p:txBody>
          <a:bodyPr lIns="88999" tIns="44499" rIns="88999" bIns="44499"/>
          <a:lstStyle/>
          <a:p>
            <a:fld id="{B61BEF0D-F0BB-DE4B-95CE-6DB70DBA9567}" type="datetimeFigureOut">
              <a:rPr lang="en-US" smtClean="0"/>
              <a:pPr/>
              <a:t>4/27/2016</a:t>
            </a:fld>
            <a:endParaRPr lang="en-US" dirty="0"/>
          </a:p>
        </p:txBody>
      </p:sp>
      <p:sp>
        <p:nvSpPr>
          <p:cNvPr id="8" name="Footer Placeholder 7"/>
          <p:cNvSpPr>
            <a:spLocks noGrp="1"/>
          </p:cNvSpPr>
          <p:nvPr>
            <p:ph type="ftr" sz="quarter" idx="11"/>
          </p:nvPr>
        </p:nvSpPr>
        <p:spPr>
          <a:xfrm>
            <a:off x="2523137" y="5959692"/>
            <a:ext cx="7425530" cy="354645"/>
          </a:xfrm>
          <a:prstGeom prst="rect">
            <a:avLst/>
          </a:prstGeom>
        </p:spPr>
        <p:txBody>
          <a:bodyPr lIns="88999" tIns="44499" rIns="88999" bIns="44499"/>
          <a:lstStyle/>
          <a:p>
            <a:endParaRPr lang="en-US" dirty="0"/>
          </a:p>
        </p:txBody>
      </p:sp>
      <p:sp>
        <p:nvSpPr>
          <p:cNvPr id="12" name="Freeform 11"/>
          <p:cNvSpPr/>
          <p:nvPr/>
        </p:nvSpPr>
        <p:spPr bwMode="auto">
          <a:xfrm flipV="1">
            <a:off x="-4080" y="693874"/>
            <a:ext cx="1547986" cy="492736"/>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18243" y="765173"/>
            <a:ext cx="759867" cy="354645"/>
          </a:xfrm>
          <a:prstGeom prst="rect">
            <a:avLst/>
          </a:prstGeom>
        </p:spPr>
        <p:txBody>
          <a:bodyPr lIns="88999" tIns="44499" rIns="88999" bIns="44499"/>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853206860"/>
      </p:ext>
    </p:extLst>
  </p:cSld>
  <p:clrMapOvr>
    <a:masterClrMapping/>
  </p:clrMapOvr>
  <p:transition spd="slow">
    <p:random/>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10097176" y="5954471"/>
            <a:ext cx="1117029" cy="359764"/>
          </a:xfrm>
          <a:prstGeom prst="rect">
            <a:avLst/>
          </a:prstGeom>
        </p:spPr>
        <p:txBody>
          <a:bodyPr lIns="88999" tIns="44499" rIns="88999" bIns="44499"/>
          <a:lstStyle/>
          <a:p>
            <a:fld id="{B61BEF0D-F0BB-DE4B-95CE-6DB70DBA9567}" type="datetimeFigureOut">
              <a:rPr lang="en-US" smtClean="0"/>
              <a:pPr/>
              <a:t>4/27/2016</a:t>
            </a:fld>
            <a:endParaRPr lang="en-US" dirty="0"/>
          </a:p>
        </p:txBody>
      </p:sp>
      <p:sp>
        <p:nvSpPr>
          <p:cNvPr id="4" name="Footer Placeholder 3"/>
          <p:cNvSpPr>
            <a:spLocks noGrp="1"/>
          </p:cNvSpPr>
          <p:nvPr>
            <p:ph type="ftr" sz="quarter" idx="11"/>
          </p:nvPr>
        </p:nvSpPr>
        <p:spPr>
          <a:xfrm>
            <a:off x="2523137" y="5959692"/>
            <a:ext cx="7425530" cy="354645"/>
          </a:xfrm>
          <a:prstGeom prst="rect">
            <a:avLst/>
          </a:prstGeom>
        </p:spPr>
        <p:txBody>
          <a:bodyPr lIns="88999" tIns="44499" rIns="88999" bIns="44499"/>
          <a:lstStyle/>
          <a:p>
            <a:endParaRPr lang="en-US" dirty="0"/>
          </a:p>
        </p:txBody>
      </p:sp>
      <p:sp>
        <p:nvSpPr>
          <p:cNvPr id="7" name="Freeform 11"/>
          <p:cNvSpPr/>
          <p:nvPr/>
        </p:nvSpPr>
        <p:spPr bwMode="auto">
          <a:xfrm flipV="1">
            <a:off x="-4080" y="693874"/>
            <a:ext cx="1547986" cy="492736"/>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a:xfrm>
            <a:off x="518243" y="765173"/>
            <a:ext cx="759867" cy="354645"/>
          </a:xfrm>
          <a:prstGeom prst="rect">
            <a:avLst/>
          </a:prstGeom>
        </p:spPr>
        <p:txBody>
          <a:bodyPr lIns="88999" tIns="44499" rIns="88999" bIns="44499"/>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4104115608"/>
      </p:ext>
    </p:extLst>
  </p:cSld>
  <p:clrMapOvr>
    <a:masterClrMapping/>
  </p:clrMapOvr>
  <p:transition spd="slow">
    <p:random/>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0097176" y="5954471"/>
            <a:ext cx="1117029" cy="359764"/>
          </a:xfrm>
          <a:prstGeom prst="rect">
            <a:avLst/>
          </a:prstGeom>
        </p:spPr>
        <p:txBody>
          <a:bodyPr lIns="88999" tIns="44499" rIns="88999" bIns="44499"/>
          <a:lstStyle/>
          <a:p>
            <a:fld id="{B61BEF0D-F0BB-DE4B-95CE-6DB70DBA9567}" type="datetimeFigureOut">
              <a:rPr lang="en-US" smtClean="0"/>
              <a:pPr/>
              <a:t>4/27/2016</a:t>
            </a:fld>
            <a:endParaRPr lang="en-US" dirty="0"/>
          </a:p>
        </p:txBody>
      </p:sp>
      <p:sp>
        <p:nvSpPr>
          <p:cNvPr id="3" name="Footer Placeholder 2"/>
          <p:cNvSpPr>
            <a:spLocks noGrp="1"/>
          </p:cNvSpPr>
          <p:nvPr>
            <p:ph type="ftr" sz="quarter" idx="11"/>
          </p:nvPr>
        </p:nvSpPr>
        <p:spPr>
          <a:xfrm>
            <a:off x="2523137" y="5959692"/>
            <a:ext cx="7425530" cy="354645"/>
          </a:xfrm>
          <a:prstGeom prst="rect">
            <a:avLst/>
          </a:prstGeom>
        </p:spPr>
        <p:txBody>
          <a:bodyPr lIns="88999" tIns="44499" rIns="88999" bIns="44499"/>
          <a:lstStyle/>
          <a:p>
            <a:endParaRPr lang="en-US" dirty="0"/>
          </a:p>
        </p:txBody>
      </p:sp>
      <p:sp>
        <p:nvSpPr>
          <p:cNvPr id="6" name="Freeform 11"/>
          <p:cNvSpPr/>
          <p:nvPr/>
        </p:nvSpPr>
        <p:spPr bwMode="auto">
          <a:xfrm flipV="1">
            <a:off x="-4080" y="693874"/>
            <a:ext cx="1547986" cy="492736"/>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a:xfrm>
            <a:off x="518243" y="765173"/>
            <a:ext cx="759867" cy="354645"/>
          </a:xfrm>
          <a:prstGeom prst="rect">
            <a:avLst/>
          </a:prstGeom>
        </p:spPr>
        <p:txBody>
          <a:bodyPr lIns="88999" tIns="44499" rIns="88999" bIns="44499"/>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502833324"/>
      </p:ext>
    </p:extLst>
  </p:cSld>
  <p:clrMapOvr>
    <a:masterClrMapping/>
  </p:clrMapOvr>
  <p:transition spd="slow">
    <p:random/>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23137" y="433284"/>
            <a:ext cx="3415743" cy="948288"/>
          </a:xfrm>
        </p:spPr>
        <p:txBody>
          <a:bodyPr anchor="b"/>
          <a:lstStyle>
            <a:lvl1pPr algn="l">
              <a:defRPr sz="1900" b="0"/>
            </a:lvl1pPr>
          </a:lstStyle>
          <a:p>
            <a:r>
              <a:rPr lang="en-US" smtClean="0"/>
              <a:t>Click to edit Master title style</a:t>
            </a:r>
            <a:endParaRPr lang="en-US" dirty="0"/>
          </a:p>
        </p:txBody>
      </p:sp>
      <p:sp>
        <p:nvSpPr>
          <p:cNvPr id="3" name="Content Placeholder 2"/>
          <p:cNvSpPr>
            <a:spLocks noGrp="1"/>
          </p:cNvSpPr>
          <p:nvPr>
            <p:ph idx="1"/>
          </p:nvPr>
        </p:nvSpPr>
        <p:spPr>
          <a:xfrm>
            <a:off x="6161644" y="433288"/>
            <a:ext cx="5049361" cy="5259534"/>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23137" y="1552727"/>
            <a:ext cx="3415743" cy="4140088"/>
          </a:xfrm>
        </p:spPr>
        <p:txBody>
          <a:bodyPr/>
          <a:lstStyle>
            <a:lvl1pPr marL="0" indent="0">
              <a:buNone/>
              <a:defRPr sz="1400"/>
            </a:lvl1pPr>
            <a:lvl2pPr marL="444982" indent="0">
              <a:buNone/>
              <a:defRPr sz="1200"/>
            </a:lvl2pPr>
            <a:lvl3pPr marL="889963" indent="0">
              <a:buNone/>
              <a:defRPr sz="1000"/>
            </a:lvl3pPr>
            <a:lvl4pPr marL="1334945" indent="0">
              <a:buNone/>
              <a:defRPr sz="900"/>
            </a:lvl4pPr>
            <a:lvl5pPr marL="1779926" indent="0">
              <a:buNone/>
              <a:defRPr sz="900"/>
            </a:lvl5pPr>
            <a:lvl6pPr marL="2224908" indent="0">
              <a:buNone/>
              <a:defRPr sz="900"/>
            </a:lvl6pPr>
            <a:lvl7pPr marL="2669889" indent="0">
              <a:buNone/>
              <a:defRPr sz="900"/>
            </a:lvl7pPr>
            <a:lvl8pPr marL="3114871" indent="0">
              <a:buNone/>
              <a:defRPr sz="900"/>
            </a:lvl8pPr>
            <a:lvl9pPr marL="3559854"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0097176" y="5954471"/>
            <a:ext cx="1117029" cy="359764"/>
          </a:xfrm>
          <a:prstGeom prst="rect">
            <a:avLst/>
          </a:prstGeom>
        </p:spPr>
        <p:txBody>
          <a:bodyPr lIns="88999" tIns="44499" rIns="88999" bIns="44499"/>
          <a:lstStyle/>
          <a:p>
            <a:fld id="{B61BEF0D-F0BB-DE4B-95CE-6DB70DBA9567}" type="datetimeFigureOut">
              <a:rPr lang="en-US" smtClean="0"/>
              <a:pPr/>
              <a:t>4/27/2016</a:t>
            </a:fld>
            <a:endParaRPr lang="en-US" dirty="0"/>
          </a:p>
        </p:txBody>
      </p:sp>
      <p:sp>
        <p:nvSpPr>
          <p:cNvPr id="6" name="Footer Placeholder 5"/>
          <p:cNvSpPr>
            <a:spLocks noGrp="1"/>
          </p:cNvSpPr>
          <p:nvPr>
            <p:ph type="ftr" sz="quarter" idx="11"/>
          </p:nvPr>
        </p:nvSpPr>
        <p:spPr>
          <a:xfrm>
            <a:off x="2523137" y="5959692"/>
            <a:ext cx="7425530" cy="354645"/>
          </a:xfrm>
          <a:prstGeom prst="rect">
            <a:avLst/>
          </a:prstGeom>
        </p:spPr>
        <p:txBody>
          <a:bodyPr lIns="88999" tIns="44499" rIns="88999" bIns="44499"/>
          <a:lstStyle/>
          <a:p>
            <a:endParaRPr lang="en-US" dirty="0"/>
          </a:p>
        </p:txBody>
      </p:sp>
      <p:sp>
        <p:nvSpPr>
          <p:cNvPr id="9" name="Freeform 11"/>
          <p:cNvSpPr/>
          <p:nvPr/>
        </p:nvSpPr>
        <p:spPr bwMode="auto">
          <a:xfrm flipV="1">
            <a:off x="-4080" y="693874"/>
            <a:ext cx="1547986" cy="492736"/>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18243" y="765173"/>
            <a:ext cx="759867" cy="354645"/>
          </a:xfrm>
          <a:prstGeom prst="rect">
            <a:avLst/>
          </a:prstGeom>
        </p:spPr>
        <p:txBody>
          <a:bodyPr lIns="88999" tIns="44499" rIns="88999" bIns="44499"/>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158201352"/>
      </p:ext>
    </p:extLst>
  </p:cSld>
  <p:clrMapOvr>
    <a:masterClrMapping/>
  </p:clrMapOvr>
  <p:transition spd="slow">
    <p:random/>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23134" y="4662805"/>
            <a:ext cx="8687872" cy="550471"/>
          </a:xfrm>
        </p:spPr>
        <p:txBody>
          <a:bodyPr anchor="b">
            <a:normAutofit/>
          </a:bodyPr>
          <a:lstStyle>
            <a:lvl1pPr algn="l">
              <a:defRPr sz="23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23133" y="616739"/>
            <a:ext cx="8687872" cy="3744318"/>
          </a:xfrm>
        </p:spPr>
        <p:txBody>
          <a:bodyPr anchor="t">
            <a:normAutofit/>
          </a:bodyPr>
          <a:lstStyle>
            <a:lvl1pPr marL="0" indent="0" algn="ctr">
              <a:buNone/>
              <a:defRPr sz="1600"/>
            </a:lvl1pPr>
            <a:lvl2pPr marL="444982" indent="0">
              <a:buNone/>
              <a:defRPr sz="1600"/>
            </a:lvl2pPr>
            <a:lvl3pPr marL="889963" indent="0">
              <a:buNone/>
              <a:defRPr sz="1600"/>
            </a:lvl3pPr>
            <a:lvl4pPr marL="1334945" indent="0">
              <a:buNone/>
              <a:defRPr sz="1600"/>
            </a:lvl4pPr>
            <a:lvl5pPr marL="1779926" indent="0">
              <a:buNone/>
              <a:defRPr sz="1600"/>
            </a:lvl5pPr>
            <a:lvl6pPr marL="2224908" indent="0">
              <a:buNone/>
              <a:defRPr sz="1600"/>
            </a:lvl6pPr>
            <a:lvl7pPr marL="2669889" indent="0">
              <a:buNone/>
              <a:defRPr sz="1600"/>
            </a:lvl7pPr>
            <a:lvl8pPr marL="3114871" indent="0">
              <a:buNone/>
              <a:defRPr sz="1600"/>
            </a:lvl8pPr>
            <a:lvl9pPr marL="3559854"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23134" y="5213275"/>
            <a:ext cx="8687872" cy="479541"/>
          </a:xfrm>
        </p:spPr>
        <p:txBody>
          <a:bodyPr>
            <a:normAutofit/>
          </a:bodyPr>
          <a:lstStyle>
            <a:lvl1pPr marL="0" indent="0">
              <a:buNone/>
              <a:defRPr sz="1200"/>
            </a:lvl1pPr>
            <a:lvl2pPr marL="444982" indent="0">
              <a:buNone/>
              <a:defRPr sz="1200"/>
            </a:lvl2pPr>
            <a:lvl3pPr marL="889963" indent="0">
              <a:buNone/>
              <a:defRPr sz="1000"/>
            </a:lvl3pPr>
            <a:lvl4pPr marL="1334945" indent="0">
              <a:buNone/>
              <a:defRPr sz="900"/>
            </a:lvl4pPr>
            <a:lvl5pPr marL="1779926" indent="0">
              <a:buNone/>
              <a:defRPr sz="900"/>
            </a:lvl5pPr>
            <a:lvl6pPr marL="2224908" indent="0">
              <a:buNone/>
              <a:defRPr sz="900"/>
            </a:lvl6pPr>
            <a:lvl7pPr marL="2669889" indent="0">
              <a:buNone/>
              <a:defRPr sz="900"/>
            </a:lvl7pPr>
            <a:lvl8pPr marL="3114871" indent="0">
              <a:buNone/>
              <a:defRPr sz="900"/>
            </a:lvl8pPr>
            <a:lvl9pPr marL="3559854"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0097176" y="5954471"/>
            <a:ext cx="1117029" cy="359764"/>
          </a:xfrm>
          <a:prstGeom prst="rect">
            <a:avLst/>
          </a:prstGeom>
        </p:spPr>
        <p:txBody>
          <a:bodyPr lIns="88999" tIns="44499" rIns="88999" bIns="44499"/>
          <a:lstStyle/>
          <a:p>
            <a:fld id="{B61BEF0D-F0BB-DE4B-95CE-6DB70DBA9567}" type="datetimeFigureOut">
              <a:rPr lang="en-US" smtClean="0"/>
              <a:pPr/>
              <a:t>4/27/2016</a:t>
            </a:fld>
            <a:endParaRPr lang="en-US" dirty="0"/>
          </a:p>
        </p:txBody>
      </p:sp>
      <p:sp>
        <p:nvSpPr>
          <p:cNvPr id="6" name="Footer Placeholder 5"/>
          <p:cNvSpPr>
            <a:spLocks noGrp="1"/>
          </p:cNvSpPr>
          <p:nvPr>
            <p:ph type="ftr" sz="quarter" idx="11"/>
          </p:nvPr>
        </p:nvSpPr>
        <p:spPr>
          <a:xfrm>
            <a:off x="2523137" y="5959692"/>
            <a:ext cx="7425530" cy="354645"/>
          </a:xfrm>
          <a:prstGeom prst="rect">
            <a:avLst/>
          </a:prstGeom>
        </p:spPr>
        <p:txBody>
          <a:bodyPr lIns="88999" tIns="44499" rIns="88999" bIns="44499"/>
          <a:lstStyle/>
          <a:p>
            <a:endParaRPr lang="en-US" dirty="0"/>
          </a:p>
        </p:txBody>
      </p:sp>
      <p:sp>
        <p:nvSpPr>
          <p:cNvPr id="9" name="Freeform 11"/>
          <p:cNvSpPr/>
          <p:nvPr/>
        </p:nvSpPr>
        <p:spPr bwMode="auto">
          <a:xfrm flipV="1">
            <a:off x="-4080" y="4770745"/>
            <a:ext cx="1547986" cy="492736"/>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18243" y="4840058"/>
            <a:ext cx="759867" cy="354645"/>
          </a:xfrm>
          <a:prstGeom prst="rect">
            <a:avLst/>
          </a:prstGeom>
        </p:spPr>
        <p:txBody>
          <a:bodyPr lIns="88999" tIns="44499" rIns="88999" bIns="44499"/>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100217067"/>
      </p:ext>
    </p:extLst>
  </p:cSld>
  <p:clrMapOvr>
    <a:masterClrMapping/>
  </p:clrMapOvr>
  <p:transition spd="slow">
    <p:random/>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178213" cy="666115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507200" y="606196"/>
            <a:ext cx="9703806" cy="1244124"/>
          </a:xfrm>
          <a:prstGeom prst="rect">
            <a:avLst/>
          </a:prstGeom>
        </p:spPr>
        <p:txBody>
          <a:bodyPr vert="horz" lIns="88999" tIns="44499" rIns="88999" bIns="44499" rtlCol="0" anchor="t">
            <a:normAutofit/>
          </a:bodyPr>
          <a:lstStyle/>
          <a:p>
            <a:r>
              <a:rPr lang="fa-IR" dirty="0" smtClean="0"/>
              <a:t>عنوان 1</a:t>
            </a:r>
            <a:endParaRPr lang="en-US" dirty="0"/>
          </a:p>
        </p:txBody>
      </p:sp>
      <p:sp>
        <p:nvSpPr>
          <p:cNvPr id="3" name="Text Placeholder 2"/>
          <p:cNvSpPr>
            <a:spLocks noGrp="1"/>
          </p:cNvSpPr>
          <p:nvPr>
            <p:ph type="body" idx="1"/>
          </p:nvPr>
        </p:nvSpPr>
        <p:spPr>
          <a:xfrm>
            <a:off x="1507199" y="2072361"/>
            <a:ext cx="9703808" cy="4068683"/>
          </a:xfrm>
          <a:prstGeom prst="rect">
            <a:avLst/>
          </a:prstGeom>
        </p:spPr>
        <p:txBody>
          <a:bodyPr vert="horz" lIns="88999" tIns="44499" rIns="88999" bIns="44499" rtlCol="0">
            <a:normAutofit/>
          </a:bodyPr>
          <a:lstStyle/>
          <a:p>
            <a:pPr lvl="0"/>
            <a:r>
              <a:rPr lang="fa-IR" dirty="0" smtClean="0"/>
              <a:t> تیتر 1</a:t>
            </a:r>
          </a:p>
          <a:p>
            <a:pPr lvl="0"/>
            <a:r>
              <a:rPr lang="fa-IR" dirty="0" smtClean="0"/>
              <a:t> </a:t>
            </a:r>
            <a:endParaRPr lang="en-US" dirty="0"/>
          </a:p>
        </p:txBody>
      </p:sp>
    </p:spTree>
    <p:extLst>
      <p:ext uri="{BB962C8B-B14F-4D97-AF65-F5344CB8AC3E}">
        <p14:creationId xmlns:p14="http://schemas.microsoft.com/office/powerpoint/2010/main" xmlns="" val="2939947088"/>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Lst>
  <p:transition spd="slow">
    <p:random/>
  </p:transition>
  <p:timing>
    <p:tnLst>
      <p:par>
        <p:cTn id="1" dur="indefinite" restart="never" nodeType="tmRoot"/>
      </p:par>
    </p:tnLst>
  </p:timing>
  <p:txStyles>
    <p:titleStyle>
      <a:lvl1pPr algn="ctr" defTabSz="444982" rtl="1" eaLnBrk="1" latinLnBrk="0" hangingPunct="1">
        <a:spcBef>
          <a:spcPct val="0"/>
        </a:spcBef>
        <a:buNone/>
        <a:defRPr sz="5800" b="1" kern="1200" baseline="0">
          <a:solidFill>
            <a:srgbClr val="002060"/>
          </a:solidFill>
          <a:effectLst>
            <a:outerShdw blurRad="38100" dist="38100" dir="2700000" algn="tl">
              <a:srgbClr val="000000">
                <a:alpha val="43137"/>
              </a:srgbClr>
            </a:outerShdw>
          </a:effectLst>
          <a:latin typeface="+mj-lt"/>
          <a:ea typeface="+mj-ea"/>
          <a:cs typeface="B Titr" panose="00000700000000000000" pitchFamily="2" charset="-78"/>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33736" indent="-333736" algn="just" defTabSz="444982" rtl="1" eaLnBrk="1" latinLnBrk="0" hangingPunct="1">
        <a:spcBef>
          <a:spcPts val="973"/>
        </a:spcBef>
        <a:spcAft>
          <a:spcPts val="0"/>
        </a:spcAft>
        <a:buClr>
          <a:schemeClr val="accent1"/>
        </a:buClr>
        <a:buFont typeface="Wingdings 3" charset="2"/>
        <a:buChar char=""/>
        <a:defRPr sz="2400" kern="1200" baseline="0">
          <a:solidFill>
            <a:schemeClr val="tx1"/>
          </a:solidFill>
          <a:latin typeface="+mn-lt"/>
          <a:ea typeface="+mn-ea"/>
          <a:cs typeface="B Lotus" panose="00000400000000000000" pitchFamily="2" charset="-78"/>
        </a:defRPr>
      </a:lvl1pPr>
      <a:lvl2pPr marL="723096" indent="-278115" algn="r" defTabSz="444982" rtl="1" eaLnBrk="1" latinLnBrk="0" hangingPunct="1">
        <a:spcBef>
          <a:spcPts val="973"/>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12454" indent="-222491" algn="r" defTabSz="444982" rtl="1" eaLnBrk="1" latinLnBrk="0" hangingPunct="1">
        <a:spcBef>
          <a:spcPts val="973"/>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557436" indent="-222491" algn="r" defTabSz="444982" rtl="1" eaLnBrk="1" latinLnBrk="0" hangingPunct="1">
        <a:spcBef>
          <a:spcPts val="973"/>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02418" indent="-222491" algn="r" defTabSz="444982" rtl="1" eaLnBrk="1" latinLnBrk="0" hangingPunct="1">
        <a:spcBef>
          <a:spcPts val="973"/>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447399" indent="-222491" algn="r" defTabSz="444982" rtl="1" eaLnBrk="1" latinLnBrk="0" hangingPunct="1">
        <a:spcBef>
          <a:spcPts val="973"/>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892381" indent="-222491" algn="r" defTabSz="444982" rtl="1" eaLnBrk="1" latinLnBrk="0" hangingPunct="1">
        <a:spcBef>
          <a:spcPts val="973"/>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337362" indent="-222491" algn="r" defTabSz="444982" rtl="1" eaLnBrk="1" latinLnBrk="0" hangingPunct="1">
        <a:spcBef>
          <a:spcPts val="973"/>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782344" indent="-222491" algn="r" defTabSz="444982" rtl="1" eaLnBrk="1" latinLnBrk="0" hangingPunct="1">
        <a:spcBef>
          <a:spcPts val="973"/>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44982" rtl="1" eaLnBrk="1" latinLnBrk="0" hangingPunct="1">
        <a:defRPr sz="1800" kern="1200">
          <a:solidFill>
            <a:schemeClr val="tx1"/>
          </a:solidFill>
          <a:latin typeface="+mn-lt"/>
          <a:ea typeface="+mn-ea"/>
          <a:cs typeface="+mn-cs"/>
        </a:defRPr>
      </a:lvl1pPr>
      <a:lvl2pPr marL="444982" algn="r" defTabSz="444982" rtl="1" eaLnBrk="1" latinLnBrk="0" hangingPunct="1">
        <a:defRPr sz="1800" kern="1200">
          <a:solidFill>
            <a:schemeClr val="tx1"/>
          </a:solidFill>
          <a:latin typeface="+mn-lt"/>
          <a:ea typeface="+mn-ea"/>
          <a:cs typeface="+mn-cs"/>
        </a:defRPr>
      </a:lvl2pPr>
      <a:lvl3pPr marL="889963" algn="r" defTabSz="444982" rtl="1" eaLnBrk="1" latinLnBrk="0" hangingPunct="1">
        <a:defRPr sz="1800" kern="1200">
          <a:solidFill>
            <a:schemeClr val="tx1"/>
          </a:solidFill>
          <a:latin typeface="+mn-lt"/>
          <a:ea typeface="+mn-ea"/>
          <a:cs typeface="+mn-cs"/>
        </a:defRPr>
      </a:lvl3pPr>
      <a:lvl4pPr marL="1334945" algn="r" defTabSz="444982" rtl="1" eaLnBrk="1" latinLnBrk="0" hangingPunct="1">
        <a:defRPr sz="1800" kern="1200">
          <a:solidFill>
            <a:schemeClr val="tx1"/>
          </a:solidFill>
          <a:latin typeface="+mn-lt"/>
          <a:ea typeface="+mn-ea"/>
          <a:cs typeface="+mn-cs"/>
        </a:defRPr>
      </a:lvl4pPr>
      <a:lvl5pPr marL="1779926" algn="r" defTabSz="444982" rtl="1" eaLnBrk="1" latinLnBrk="0" hangingPunct="1">
        <a:defRPr sz="1800" kern="1200">
          <a:solidFill>
            <a:schemeClr val="tx1"/>
          </a:solidFill>
          <a:latin typeface="+mn-lt"/>
          <a:ea typeface="+mn-ea"/>
          <a:cs typeface="+mn-cs"/>
        </a:defRPr>
      </a:lvl5pPr>
      <a:lvl6pPr marL="2224908" algn="r" defTabSz="444982" rtl="1" eaLnBrk="1" latinLnBrk="0" hangingPunct="1">
        <a:defRPr sz="1800" kern="1200">
          <a:solidFill>
            <a:schemeClr val="tx1"/>
          </a:solidFill>
          <a:latin typeface="+mn-lt"/>
          <a:ea typeface="+mn-ea"/>
          <a:cs typeface="+mn-cs"/>
        </a:defRPr>
      </a:lvl6pPr>
      <a:lvl7pPr marL="2669889" algn="r" defTabSz="444982" rtl="1" eaLnBrk="1" latinLnBrk="0" hangingPunct="1">
        <a:defRPr sz="1800" kern="1200">
          <a:solidFill>
            <a:schemeClr val="tx1"/>
          </a:solidFill>
          <a:latin typeface="+mn-lt"/>
          <a:ea typeface="+mn-ea"/>
          <a:cs typeface="+mn-cs"/>
        </a:defRPr>
      </a:lvl7pPr>
      <a:lvl8pPr marL="3114871" algn="r" defTabSz="444982" rtl="1" eaLnBrk="1" latinLnBrk="0" hangingPunct="1">
        <a:defRPr sz="1800" kern="1200">
          <a:solidFill>
            <a:schemeClr val="tx1"/>
          </a:solidFill>
          <a:latin typeface="+mn-lt"/>
          <a:ea typeface="+mn-ea"/>
          <a:cs typeface="+mn-cs"/>
        </a:defRPr>
      </a:lvl8pPr>
      <a:lvl9pPr marL="3559854" algn="r" defTabSz="444982"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بسم الله الرحمن الرحیم</a:t>
            </a:r>
            <a:endParaRPr lang="en-US" dirty="0"/>
          </a:p>
        </p:txBody>
      </p:sp>
      <p:sp>
        <p:nvSpPr>
          <p:cNvPr id="3" name="Subtitle 2"/>
          <p:cNvSpPr>
            <a:spLocks noGrp="1"/>
          </p:cNvSpPr>
          <p:nvPr>
            <p:ph type="subTitle" idx="1"/>
          </p:nvPr>
        </p:nvSpPr>
        <p:spPr>
          <a:xfrm>
            <a:off x="2523136" y="1920332"/>
            <a:ext cx="8687871" cy="3813878"/>
          </a:xfrm>
        </p:spPr>
        <p:txBody>
          <a:bodyPr/>
          <a:lstStyle/>
          <a:p>
            <a:endParaRPr lang="en-US" dirty="0"/>
          </a:p>
        </p:txBody>
      </p:sp>
    </p:spTree>
    <p:extLst>
      <p:ext uri="{BB962C8B-B14F-4D97-AF65-F5344CB8AC3E}">
        <p14:creationId xmlns:p14="http://schemas.microsoft.com/office/powerpoint/2010/main" xmlns="" val="4226395486"/>
      </p:ext>
    </p:extLst>
  </p:cSld>
  <p:clrMapOvr>
    <a:masterClrMapping/>
  </p:clrMapOvr>
  <p:transition spd="slow">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900" dirty="0" smtClean="0"/>
              <a:t>1- باز اندیشی دولت</a:t>
            </a:r>
            <a:r>
              <a:rPr lang="en-US" sz="3900" dirty="0" smtClean="0"/>
              <a:t/>
            </a:r>
            <a:br>
              <a:rPr lang="en-US" sz="3900" dirty="0" smtClean="0"/>
            </a:br>
            <a:endParaRPr lang="fa-IR" sz="3900" dirty="0"/>
          </a:p>
        </p:txBody>
      </p:sp>
      <p:sp>
        <p:nvSpPr>
          <p:cNvPr id="3" name="Content Placeholder 2"/>
          <p:cNvSpPr>
            <a:spLocks noGrp="1"/>
          </p:cNvSpPr>
          <p:nvPr>
            <p:ph idx="1"/>
          </p:nvPr>
        </p:nvSpPr>
        <p:spPr/>
        <p:txBody>
          <a:bodyPr>
            <a:normAutofit/>
          </a:bodyPr>
          <a:lstStyle/>
          <a:p>
            <a:pPr>
              <a:lnSpc>
                <a:spcPct val="150000"/>
              </a:lnSpc>
            </a:pPr>
            <a:r>
              <a:rPr lang="fa-IR" dirty="0"/>
              <a:t>درگیری فزاینده دولت ها در شبکه های منطقه ای و جهانی ، به ویژه درنیمه دوم سده بیستم میلادی حدود و گستره آن ها را تغییر داده است</a:t>
            </a:r>
            <a:r>
              <a:rPr lang="fa-IR" dirty="0" smtClean="0"/>
              <a:t>.</a:t>
            </a:r>
          </a:p>
          <a:p>
            <a:pPr>
              <a:lnSpc>
                <a:spcPct val="150000"/>
              </a:lnSpc>
            </a:pPr>
            <a:r>
              <a:rPr lang="fa-IR" dirty="0" smtClean="0"/>
              <a:t>رشد دولت – ملت ، سازمان ها ،تجمعات بین المللی و فراملی سازمان ملل، نفوذ کنشگران بین المللی و فراملی بر جامعه مدنی ، افزایش پیوند های متقابل جهانی ، و عدم امکان ادای وظایف دولت بدون توسل به همکاری های بین المللی ، باعث رشد منظم امور جهانی و شکل گرفتن نظم جهانی گردید.</a:t>
            </a:r>
            <a:endParaRPr lang="en-US" dirty="0" smtClean="0"/>
          </a:p>
        </p:txBody>
      </p:sp>
      <p:sp>
        <p:nvSpPr>
          <p:cNvPr id="4" name="Rounded Rectangle 3"/>
          <p:cNvSpPr/>
          <p:nvPr/>
        </p:nvSpPr>
        <p:spPr>
          <a:xfrm>
            <a:off x="9568904" y="664114"/>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11</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xmlns="" val="1086994452"/>
      </p:ext>
    </p:extLst>
  </p:cSld>
  <p:clrMapOvr>
    <a:masterClrMapping/>
  </p:clrMapOvr>
  <p:transition spd="slow">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1- باز اندیشی دولت</a:t>
            </a:r>
            <a:r>
              <a:rPr lang="en-US" dirty="0" smtClean="0"/>
              <a:t/>
            </a:r>
            <a:br>
              <a:rPr lang="en-US" dirty="0" smtClean="0"/>
            </a:br>
            <a:endParaRPr lang="fa-IR" dirty="0"/>
          </a:p>
        </p:txBody>
      </p:sp>
      <p:sp>
        <p:nvSpPr>
          <p:cNvPr id="3" name="Content Placeholder 2"/>
          <p:cNvSpPr>
            <a:spLocks noGrp="1"/>
          </p:cNvSpPr>
          <p:nvPr>
            <p:ph idx="1"/>
          </p:nvPr>
        </p:nvSpPr>
        <p:spPr/>
        <p:txBody>
          <a:bodyPr>
            <a:normAutofit/>
          </a:bodyPr>
          <a:lstStyle/>
          <a:p>
            <a:pPr>
              <a:lnSpc>
                <a:spcPct val="150000"/>
              </a:lnSpc>
            </a:pPr>
            <a:r>
              <a:rPr lang="fa-IR" sz="2700" dirty="0" smtClean="0">
                <a:latin typeface="Times New Roman" panose="02020603050405020304" pitchFamily="18" charset="0"/>
                <a:cs typeface="B Mitra" pitchFamily="2" charset="-78"/>
              </a:rPr>
              <a:t>چالش علیه عصر دولت های هژمونیک :</a:t>
            </a:r>
            <a:endParaRPr lang="en-US" sz="2700" dirty="0" smtClean="0">
              <a:latin typeface="Times New Roman" panose="02020603050405020304" pitchFamily="18" charset="0"/>
              <a:cs typeface="B Mitra" pitchFamily="2" charset="-78"/>
            </a:endParaRPr>
          </a:p>
          <a:p>
            <a:pPr>
              <a:lnSpc>
                <a:spcPct val="150000"/>
              </a:lnSpc>
            </a:pPr>
            <a:r>
              <a:rPr lang="fa-IR" sz="2700" dirty="0" smtClean="0">
                <a:latin typeface="Times New Roman" panose="02020603050405020304" pitchFamily="18" charset="0"/>
                <a:cs typeface="B Mitra" pitchFamily="2" charset="-78"/>
              </a:rPr>
              <a:t>دولت – ملت ها با </a:t>
            </a:r>
            <a:r>
              <a:rPr lang="fa-IR" sz="2700"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B Mitra" pitchFamily="2" charset="-78"/>
              </a:rPr>
              <a:t>گسست های داخلی و خارجی </a:t>
            </a:r>
            <a:r>
              <a:rPr lang="fa-IR" sz="2700" dirty="0" smtClean="0">
                <a:latin typeface="Times New Roman" panose="02020603050405020304" pitchFamily="18" charset="0"/>
                <a:cs typeface="B Mitra" pitchFamily="2" charset="-78"/>
              </a:rPr>
              <a:t>در اقتدار حاکمه خود مواجه گردیدند.</a:t>
            </a:r>
            <a:endParaRPr lang="en-US" sz="2700" dirty="0" smtClean="0">
              <a:latin typeface="Times New Roman" panose="02020603050405020304" pitchFamily="18" charset="0"/>
              <a:cs typeface="B Mitra" pitchFamily="2" charset="-78"/>
            </a:endParaRPr>
          </a:p>
          <a:p>
            <a:pPr>
              <a:lnSpc>
                <a:spcPct val="150000"/>
              </a:lnSpc>
            </a:pPr>
            <a:r>
              <a:rPr lang="fa-IR" sz="2700" dirty="0" smtClean="0">
                <a:latin typeface="Times New Roman" panose="02020603050405020304" pitchFamily="18" charset="0"/>
                <a:cs typeface="B Mitra" pitchFamily="2" charset="-78"/>
              </a:rPr>
              <a:t>در </a:t>
            </a:r>
            <a:r>
              <a:rPr lang="fa-IR" sz="2700" dirty="0">
                <a:latin typeface="Times New Roman" panose="02020603050405020304" pitchFamily="18" charset="0"/>
                <a:cs typeface="B Mitra" pitchFamily="2" charset="-78"/>
              </a:rPr>
              <a:t>داخل ، با قدرت احزاب، بوروکراسی ، شرکت ها و .. </a:t>
            </a:r>
            <a:endParaRPr lang="en-US" sz="2700" dirty="0">
              <a:latin typeface="Times New Roman" panose="02020603050405020304" pitchFamily="18" charset="0"/>
              <a:cs typeface="B Mitra" pitchFamily="2" charset="-78"/>
            </a:endParaRPr>
          </a:p>
          <a:p>
            <a:pPr>
              <a:lnSpc>
                <a:spcPct val="150000"/>
              </a:lnSpc>
            </a:pPr>
            <a:r>
              <a:rPr lang="fa-IR" sz="2700" dirty="0" smtClean="0">
                <a:latin typeface="Times New Roman" panose="02020603050405020304" pitchFamily="18" charset="0"/>
                <a:cs typeface="B Mitra" pitchFamily="2" charset="-78"/>
              </a:rPr>
              <a:t>در سطح بین المللی ، نهادها و حقوق بین الملل و ائتلاف های نظامی </a:t>
            </a:r>
            <a:endParaRPr lang="fa-IR" sz="2700" dirty="0">
              <a:latin typeface="Times New Roman" panose="02020603050405020304" pitchFamily="18" charset="0"/>
              <a:cs typeface="B Mitra" pitchFamily="2" charset="-78"/>
            </a:endParaRPr>
          </a:p>
        </p:txBody>
      </p:sp>
      <p:sp>
        <p:nvSpPr>
          <p:cNvPr id="4" name="Rounded Rectangle 3"/>
          <p:cNvSpPr/>
          <p:nvPr/>
        </p:nvSpPr>
        <p:spPr>
          <a:xfrm>
            <a:off x="9568904" y="664114"/>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11</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xmlns="" val="3227863709"/>
      </p:ext>
    </p:extLst>
  </p:cSld>
  <p:clrMapOvr>
    <a:masterClrMapping/>
  </p:clrMapOvr>
  <p:transition spd="slow">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1- باز اندیشی دولت</a:t>
            </a:r>
            <a:r>
              <a:rPr lang="en-US" dirty="0" smtClean="0"/>
              <a:t/>
            </a:r>
            <a:br>
              <a:rPr lang="en-US" dirty="0" smtClean="0"/>
            </a:br>
            <a:endParaRPr lang="fa-IR" dirty="0"/>
          </a:p>
        </p:txBody>
      </p:sp>
      <p:sp>
        <p:nvSpPr>
          <p:cNvPr id="3" name="Content Placeholder 2"/>
          <p:cNvSpPr>
            <a:spLocks noGrp="1"/>
          </p:cNvSpPr>
          <p:nvPr>
            <p:ph idx="1"/>
          </p:nvPr>
        </p:nvSpPr>
        <p:spPr/>
        <p:txBody>
          <a:bodyPr>
            <a:normAutofit lnSpcReduction="10000"/>
          </a:bodyPr>
          <a:lstStyle/>
          <a:p>
            <a:r>
              <a:rPr lang="fa-IR"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عوامل اساسی گسست و تحدید حاکمیت دولت ها در سطح بین الملل :</a:t>
            </a:r>
            <a:endParaRPr lang="en-US"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lvl="0"/>
            <a:r>
              <a:rPr lang="fa-IR" dirty="0" smtClean="0">
                <a:latin typeface="Times New Roman" panose="02020603050405020304" pitchFamily="18" charset="0"/>
                <a:cs typeface="Times New Roman" panose="02020603050405020304" pitchFamily="18" charset="0"/>
              </a:rPr>
              <a:t>1- حقوق بین الملل : دو قاعده اصلی حقوقی یعنی مصونیت از صلاحیت قضایی و مصونیت کارگزاران دولتی امروزه به شکلی فزاینده زیر سوال رفته است نمونه ای از این چالش، در تعقیب جنایتکاران جنگی دیده می شود.</a:t>
            </a:r>
            <a:endParaRPr lang="en-US" dirty="0" smtClean="0">
              <a:latin typeface="Times New Roman" panose="02020603050405020304" pitchFamily="18" charset="0"/>
              <a:cs typeface="Times New Roman" panose="02020603050405020304" pitchFamily="18" charset="0"/>
            </a:endParaRPr>
          </a:p>
          <a:p>
            <a:pPr lvl="0"/>
            <a:r>
              <a:rPr lang="fa-IR" dirty="0" smtClean="0">
                <a:latin typeface="Times New Roman" panose="02020603050405020304" pitchFamily="18" charset="0"/>
                <a:cs typeface="Times New Roman" panose="02020603050405020304" pitchFamily="18" charset="0"/>
              </a:rPr>
              <a:t>2- بین المللی شدن تصمیم گیری :وجود سازمان های و رژیم های بین المللی ،دامنه تصمیم گیری دولت ها را محدود می کند.مثل صندوق بین المللی پول</a:t>
            </a:r>
            <a:endParaRPr lang="en-US" dirty="0" smtClean="0">
              <a:latin typeface="Times New Roman" panose="02020603050405020304" pitchFamily="18" charset="0"/>
              <a:cs typeface="Times New Roman" panose="02020603050405020304" pitchFamily="18" charset="0"/>
            </a:endParaRPr>
          </a:p>
          <a:p>
            <a:pPr lvl="0"/>
            <a:r>
              <a:rPr lang="fa-IR" dirty="0" smtClean="0">
                <a:latin typeface="Times New Roman" panose="02020603050405020304" pitchFamily="18" charset="0"/>
                <a:cs typeface="Times New Roman" panose="02020603050405020304" pitchFamily="18" charset="0"/>
              </a:rPr>
              <a:t>3- قدرت های هژمونیک و ساختارهای امنیتی بین المللی : دولت کنشگر، نظامی کاملا خود مختار نیست </a:t>
            </a:r>
          </a:p>
          <a:p>
            <a:pPr lvl="0"/>
            <a:r>
              <a:rPr lang="fa-IR" dirty="0" smtClean="0">
                <a:latin typeface="Times New Roman" panose="02020603050405020304" pitchFamily="18" charset="0"/>
                <a:cs typeface="Times New Roman" panose="02020603050405020304" pitchFamily="18" charset="0"/>
              </a:rPr>
              <a:t>مثال ، عضویت در ناتو حاکمیت یا استقلال را لغو نمی کند اما مشروط می نماید. </a:t>
            </a:r>
            <a:endParaRPr lang="en-US" dirty="0" smtClean="0">
              <a:latin typeface="Times New Roman" panose="02020603050405020304" pitchFamily="18" charset="0"/>
              <a:cs typeface="Times New Roman" panose="02020603050405020304" pitchFamily="18" charset="0"/>
            </a:endParaRPr>
          </a:p>
        </p:txBody>
      </p:sp>
      <p:sp>
        <p:nvSpPr>
          <p:cNvPr id="4" name="Rounded Rectangle 3"/>
          <p:cNvSpPr/>
          <p:nvPr/>
        </p:nvSpPr>
        <p:spPr>
          <a:xfrm>
            <a:off x="9568904" y="664114"/>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11</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xmlns="" val="1086994452"/>
      </p:ext>
    </p:extLst>
  </p:cSld>
  <p:clrMapOvr>
    <a:masterClrMapping/>
  </p:clrMapOvr>
  <p:transition spd="slow">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1- باز اندیشی دولت</a:t>
            </a:r>
            <a:r>
              <a:rPr lang="en-US" dirty="0" smtClean="0"/>
              <a:t/>
            </a:r>
            <a:br>
              <a:rPr lang="en-US" dirty="0" smtClean="0"/>
            </a:br>
            <a:endParaRPr lang="fa-IR" dirty="0"/>
          </a:p>
        </p:txBody>
      </p:sp>
      <p:sp>
        <p:nvSpPr>
          <p:cNvPr id="3" name="Content Placeholder 2"/>
          <p:cNvSpPr>
            <a:spLocks noGrp="1"/>
          </p:cNvSpPr>
          <p:nvPr>
            <p:ph idx="1"/>
          </p:nvPr>
        </p:nvSpPr>
        <p:spPr>
          <a:xfrm>
            <a:off x="2523133" y="1728298"/>
            <a:ext cx="8687872" cy="4416762"/>
          </a:xfrm>
        </p:spPr>
        <p:txBody>
          <a:bodyPr>
            <a:normAutofit fontScale="92500" lnSpcReduction="20000"/>
          </a:bodyPr>
          <a:lstStyle/>
          <a:p>
            <a:pPr lvl="0">
              <a:lnSpc>
                <a:spcPct val="150000"/>
              </a:lnSpc>
            </a:pPr>
            <a:r>
              <a:rPr lang="fa-IR" dirty="0" smtClean="0"/>
              <a:t>3- هویت ملی و جهانی شدن فرهنگ : برخی ، آثار جهانی کردن وسایل مدرن ارتباطی را بخشی از فرآیند جهانی شدن فرهنگ می نامند . با توسعه این نظام های ارتباطی ، جهانی خلق می شود که درآن ویژگی های مکان و فردیت مستمرا با نقش میانجی گری شبکه های ارتباطی منطقه ای و جهانی رو به رو می گردد.این نظام ها به مردم تجربه جدید دیدن و مشارکت در تحولات جهانی را عرضه می کنند. تحولات شبکه های رسانه ای در پیوند با جهانی شدن ، سبک زندگی محلی ، ملی و منطقه ای را در اکثر بخش های جهان به چالش کشیده اند.</a:t>
            </a:r>
            <a:endParaRPr lang="en-US" dirty="0" smtClean="0"/>
          </a:p>
          <a:p>
            <a:pPr lvl="0">
              <a:lnSpc>
                <a:spcPct val="150000"/>
              </a:lnSpc>
            </a:pPr>
            <a:r>
              <a:rPr lang="fa-IR" dirty="0"/>
              <a:t>5</a:t>
            </a:r>
            <a:r>
              <a:rPr lang="fa-IR" dirty="0" smtClean="0"/>
              <a:t>- اقتصاد جهانی :امروزه عملاً نوعی بازار مالی جهانی واحد به وجود آمده است که این را پایان جغرافیا نامیده اند.در شرایط تقسیم کار جهانی ،فقدان کنترل بر سرمایه  و عملیات بازارهای مالی جهان ، دولت ها به سهولت نمی توانند در اقتصاد خود دخالت و مدیریت نمایند.</a:t>
            </a:r>
            <a:endParaRPr lang="en-US" dirty="0" smtClean="0"/>
          </a:p>
          <a:p>
            <a:pPr>
              <a:lnSpc>
                <a:spcPct val="150000"/>
              </a:lnSpc>
            </a:pPr>
            <a:endParaRPr lang="fa-IR" dirty="0">
              <a:solidFill>
                <a:schemeClr val="tx1"/>
              </a:solidFill>
            </a:endParaRPr>
          </a:p>
        </p:txBody>
      </p:sp>
      <p:sp>
        <p:nvSpPr>
          <p:cNvPr id="4" name="Rounded Rectangle 3"/>
          <p:cNvSpPr/>
          <p:nvPr/>
        </p:nvSpPr>
        <p:spPr>
          <a:xfrm>
            <a:off x="9568904" y="664114"/>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11</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xmlns="" val="1086994452"/>
      </p:ext>
    </p:extLst>
  </p:cSld>
  <p:clrMapOvr>
    <a:masterClrMapping/>
  </p:clrMapOvr>
  <p:transition spd="slow">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1- باز اندیشی دولت</a:t>
            </a:r>
            <a:r>
              <a:rPr lang="en-US" dirty="0" smtClean="0"/>
              <a:t/>
            </a:r>
            <a:br>
              <a:rPr lang="en-US" dirty="0" smtClean="0"/>
            </a:br>
            <a:endParaRPr lang="fa-IR" dirty="0"/>
          </a:p>
        </p:txBody>
      </p:sp>
      <p:sp>
        <p:nvSpPr>
          <p:cNvPr id="3" name="Content Placeholder 2"/>
          <p:cNvSpPr>
            <a:spLocks noGrp="1"/>
          </p:cNvSpPr>
          <p:nvPr>
            <p:ph idx="1"/>
          </p:nvPr>
        </p:nvSpPr>
        <p:spPr/>
        <p:txBody>
          <a:bodyPr>
            <a:normAutofit/>
          </a:bodyPr>
          <a:lstStyle/>
          <a:p>
            <a:pPr>
              <a:lnSpc>
                <a:spcPct val="150000"/>
              </a:lnSpc>
            </a:pPr>
            <a:r>
              <a:rPr lang="fa-IR" dirty="0" smtClean="0">
                <a:latin typeface="Times New Roman" pitchFamily="18" charset="0"/>
                <a:cs typeface="Times New Roman" pitchFamily="18" charset="0"/>
              </a:rPr>
              <a:t>با توجه به عوامل فوق ،جایگاه دولت و دمکراسی در نظام بین الملل شکل خاصی به خود خواهد گرفت.</a:t>
            </a:r>
          </a:p>
          <a:p>
            <a:pPr>
              <a:lnSpc>
                <a:spcPct val="150000"/>
              </a:lnSpc>
            </a:pPr>
            <a:r>
              <a:rPr lang="fa-IR" dirty="0" smtClean="0">
                <a:latin typeface="Times New Roman" pitchFamily="18" charset="0"/>
                <a:cs typeface="Times New Roman" pitchFamily="18" charset="0"/>
              </a:rPr>
              <a:t>نظامی با نیروهای متعدد ، وفاداری ها و مراکز مختلف اقتدار که خود به نوعی تصویرگر«</a:t>
            </a:r>
            <a:r>
              <a:rPr lang="fa-IR" sz="2300" b="1" dirty="0" smtClean="0">
                <a:latin typeface="Times New Roman" pitchFamily="18" charset="0"/>
                <a:cs typeface="Times New Roman" pitchFamily="18" charset="0"/>
              </a:rPr>
              <a:t> </a:t>
            </a:r>
            <a:r>
              <a:rPr lang="fa-IR" sz="2300" b="1" dirty="0" smtClean="0">
                <a:solidFill>
                  <a:srgbClr val="C00000"/>
                </a:solidFill>
                <a:latin typeface="Times New Roman" pitchFamily="18" charset="0"/>
                <a:cs typeface="Times New Roman" pitchFamily="18" charset="0"/>
              </a:rPr>
              <a:t>دولت حداقل»</a:t>
            </a:r>
            <a:r>
              <a:rPr lang="fa-IR" dirty="0" smtClean="0">
                <a:solidFill>
                  <a:srgbClr val="C00000"/>
                </a:solidFill>
                <a:latin typeface="Times New Roman" pitchFamily="18" charset="0"/>
                <a:cs typeface="Times New Roman" pitchFamily="18" charset="0"/>
              </a:rPr>
              <a:t> </a:t>
            </a:r>
            <a:r>
              <a:rPr lang="fa-IR" dirty="0" smtClean="0">
                <a:latin typeface="Times New Roman" pitchFamily="18" charset="0"/>
                <a:cs typeface="Times New Roman" pitchFamily="18" charset="0"/>
              </a:rPr>
              <a:t>است.</a:t>
            </a:r>
            <a:endParaRPr lang="en-US" dirty="0" smtClean="0">
              <a:latin typeface="Times New Roman" pitchFamily="18" charset="0"/>
              <a:cs typeface="Times New Roman" pitchFamily="18" charset="0"/>
            </a:endParaRPr>
          </a:p>
        </p:txBody>
      </p:sp>
      <p:sp>
        <p:nvSpPr>
          <p:cNvPr id="4" name="Rounded Rectangle 3"/>
          <p:cNvSpPr/>
          <p:nvPr/>
        </p:nvSpPr>
        <p:spPr>
          <a:xfrm>
            <a:off x="9568904" y="664114"/>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11</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xmlns="" val="1086994452"/>
      </p:ext>
    </p:extLst>
  </p:cSld>
  <p:clrMapOvr>
    <a:masterClrMapping/>
  </p:clrMapOvr>
  <p:transition spd="slow">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a:effectLst/>
              </a:rPr>
              <a:t> </a:t>
            </a:r>
            <a:r>
              <a:rPr lang="fa-IR" dirty="0" smtClean="0">
                <a:effectLst/>
              </a:rPr>
              <a:t>              2- </a:t>
            </a:r>
            <a:r>
              <a:rPr lang="fa-IR" dirty="0">
                <a:effectLst/>
              </a:rPr>
              <a:t>باز اندیشی دمکراسی</a:t>
            </a:r>
            <a:endParaRPr lang="fa-IR" dirty="0"/>
          </a:p>
        </p:txBody>
      </p:sp>
      <p:sp>
        <p:nvSpPr>
          <p:cNvPr id="3" name="Content Placeholder 2"/>
          <p:cNvSpPr>
            <a:spLocks noGrp="1"/>
          </p:cNvSpPr>
          <p:nvPr>
            <p:ph idx="1"/>
          </p:nvPr>
        </p:nvSpPr>
        <p:spPr/>
        <p:txBody>
          <a:bodyPr>
            <a:normAutofit/>
          </a:bodyPr>
          <a:lstStyle/>
          <a:p>
            <a:r>
              <a:rPr lang="fa-IR" dirty="0"/>
              <a:t>در میان الگوهای دمکراسی ،اصل خودمختاری (</a:t>
            </a:r>
            <a:r>
              <a:rPr lang="en-US" dirty="0" err="1"/>
              <a:t>Autonmy</a:t>
            </a:r>
            <a:r>
              <a:rPr lang="fa-IR" dirty="0"/>
              <a:t>) درکنار اصل مشارکت (</a:t>
            </a:r>
            <a:r>
              <a:rPr lang="en-US" dirty="0" err="1"/>
              <a:t>Participalion</a:t>
            </a:r>
            <a:r>
              <a:rPr lang="fa-IR" dirty="0"/>
              <a:t>)  کانون پروژه دمکراسی و لازمه درک منطق وجودی دمکراسی در عصر حاضر است.</a:t>
            </a:r>
            <a:endParaRPr lang="en-US" dirty="0"/>
          </a:p>
          <a:p>
            <a:r>
              <a:rPr lang="fa-IR" dirty="0"/>
              <a:t> مفهوم خود مختاری و مشارکت ظرفیت انسان ها برای استدلال خود آگاهانه ، خود باز اندیشی و تعیین سرنوشت خود است. </a:t>
            </a:r>
            <a:endParaRPr lang="en-US" dirty="0"/>
          </a:p>
          <a:p>
            <a:endParaRPr lang="fa-IR" dirty="0">
              <a:solidFill>
                <a:schemeClr val="tx1"/>
              </a:solidFill>
            </a:endParaRPr>
          </a:p>
        </p:txBody>
      </p:sp>
      <p:sp>
        <p:nvSpPr>
          <p:cNvPr id="4" name="Rounded Rectangle 3"/>
          <p:cNvSpPr/>
          <p:nvPr/>
        </p:nvSpPr>
        <p:spPr>
          <a:xfrm>
            <a:off x="9568904" y="664114"/>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11</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xmlns="" val="1086994452"/>
      </p:ext>
    </p:extLst>
  </p:cSld>
  <p:clrMapOvr>
    <a:masterClrMapping/>
  </p:clrMapOvr>
  <p:transition spd="slow">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effectLst/>
              </a:rPr>
              <a:t> </a:t>
            </a:r>
            <a:r>
              <a:rPr lang="fa-IR" dirty="0" smtClean="0">
                <a:effectLst/>
              </a:rPr>
              <a:t>              </a:t>
            </a:r>
            <a:r>
              <a:rPr lang="fa-IR" sz="4300" dirty="0" smtClean="0">
                <a:effectLst/>
              </a:rPr>
              <a:t>2- </a:t>
            </a:r>
            <a:r>
              <a:rPr lang="fa-IR" sz="4300" dirty="0">
                <a:effectLst/>
              </a:rPr>
              <a:t>باز اندیشی دمکراسی</a:t>
            </a:r>
            <a:endParaRPr lang="fa-IR" sz="4300" dirty="0"/>
          </a:p>
        </p:txBody>
      </p:sp>
      <p:sp>
        <p:nvSpPr>
          <p:cNvPr id="3" name="Content Placeholder 2"/>
          <p:cNvSpPr>
            <a:spLocks noGrp="1"/>
          </p:cNvSpPr>
          <p:nvPr>
            <p:ph idx="1"/>
          </p:nvPr>
        </p:nvSpPr>
        <p:spPr/>
        <p:txBody>
          <a:bodyPr>
            <a:normAutofit fontScale="92500" lnSpcReduction="20000"/>
          </a:bodyPr>
          <a:lstStyle/>
          <a:p>
            <a:r>
              <a:rPr lang="fa-IR" dirty="0"/>
              <a:t>در این جا رابطه بین دولت و دمکراسی پیش می آید. یعنی رابطه میان ایده دولت به منزله مجموعه ای مستقل یا ساختار بنیادی قوانین و نهادها و دمکراسی به مثابه تعیین خود مختارانه شرایط اجتماع مردم.</a:t>
            </a:r>
            <a:endParaRPr lang="en-US" dirty="0"/>
          </a:p>
          <a:p>
            <a:r>
              <a:rPr lang="fa-IR" dirty="0"/>
              <a:t>اصل خود مختاری و مشارکت تجلی دو ایده اصلی است:</a:t>
            </a:r>
            <a:endParaRPr lang="en-US" dirty="0"/>
          </a:p>
          <a:p>
            <a:r>
              <a:rPr lang="fa-IR" dirty="0" smtClean="0">
                <a:solidFill>
                  <a:srgbClr val="C00000"/>
                </a:solidFill>
                <a:effectLst>
                  <a:outerShdw blurRad="38100" dist="38100" dir="2700000" algn="tl">
                    <a:srgbClr val="000000">
                      <a:alpha val="43137"/>
                    </a:srgbClr>
                  </a:outerShdw>
                </a:effectLst>
              </a:rPr>
              <a:t>1- </a:t>
            </a:r>
            <a:r>
              <a:rPr lang="fa-IR" sz="2900" dirty="0" smtClean="0">
                <a:solidFill>
                  <a:srgbClr val="C00000"/>
                </a:solidFill>
                <a:effectLst>
                  <a:outerShdw blurRad="38100" dist="38100" dir="2700000" algn="tl">
                    <a:srgbClr val="000000">
                      <a:alpha val="43137"/>
                    </a:srgbClr>
                  </a:outerShdw>
                </a:effectLst>
                <a:cs typeface="B Mitra" pitchFamily="2" charset="-78"/>
              </a:rPr>
              <a:t>« </a:t>
            </a:r>
            <a:r>
              <a:rPr lang="fa-IR" sz="2900" dirty="0">
                <a:solidFill>
                  <a:srgbClr val="C00000"/>
                </a:solidFill>
                <a:effectLst>
                  <a:outerShdw blurRad="38100" dist="38100" dir="2700000" algn="tl">
                    <a:srgbClr val="000000">
                      <a:alpha val="43137"/>
                    </a:srgbClr>
                  </a:outerShdw>
                </a:effectLst>
                <a:cs typeface="B Mitra" pitchFamily="2" charset="-78"/>
              </a:rPr>
              <a:t>ایده که اشخاص باید سرنوشت خود را تعیین کنند.» </a:t>
            </a:r>
            <a:endParaRPr lang="fa-IR" sz="2900" dirty="0" smtClean="0">
              <a:solidFill>
                <a:srgbClr val="C00000"/>
              </a:solidFill>
              <a:effectLst>
                <a:outerShdw blurRad="38100" dist="38100" dir="2700000" algn="tl">
                  <a:srgbClr val="000000">
                    <a:alpha val="43137"/>
                  </a:srgbClr>
                </a:outerShdw>
              </a:effectLst>
              <a:cs typeface="B Mitra" pitchFamily="2" charset="-78"/>
            </a:endParaRPr>
          </a:p>
          <a:p>
            <a:r>
              <a:rPr lang="fa-IR" sz="2900" dirty="0" smtClean="0">
                <a:solidFill>
                  <a:srgbClr val="C00000"/>
                </a:solidFill>
                <a:effectLst>
                  <a:outerShdw blurRad="38100" dist="38100" dir="2700000" algn="tl">
                    <a:srgbClr val="000000">
                      <a:alpha val="43137"/>
                    </a:srgbClr>
                  </a:outerShdw>
                </a:effectLst>
                <a:cs typeface="B Mitra" pitchFamily="2" charset="-78"/>
              </a:rPr>
              <a:t>2- ایده </a:t>
            </a:r>
            <a:r>
              <a:rPr lang="fa-IR" sz="2900" dirty="0">
                <a:solidFill>
                  <a:srgbClr val="C00000"/>
                </a:solidFill>
                <a:effectLst>
                  <a:outerShdw blurRad="38100" dist="38100" dir="2700000" algn="tl">
                    <a:srgbClr val="000000">
                      <a:alpha val="43137"/>
                    </a:srgbClr>
                  </a:outerShdw>
                </a:effectLst>
                <a:cs typeface="B Mitra" pitchFamily="2" charset="-78"/>
              </a:rPr>
              <a:t>که «حکومت باید حکومتی محدود باشد»</a:t>
            </a:r>
            <a:r>
              <a:rPr lang="fa-IR" dirty="0">
                <a:solidFill>
                  <a:srgbClr val="C00000"/>
                </a:solidFill>
                <a:effectLst>
                  <a:outerShdw blurRad="38100" dist="38100" dir="2700000" algn="tl">
                    <a:srgbClr val="000000">
                      <a:alpha val="43137"/>
                    </a:srgbClr>
                  </a:outerShdw>
                </a:effectLst>
              </a:rPr>
              <a:t> </a:t>
            </a:r>
            <a:endParaRPr lang="fa-IR" dirty="0" smtClean="0">
              <a:solidFill>
                <a:srgbClr val="C00000"/>
              </a:solidFill>
              <a:effectLst>
                <a:outerShdw blurRad="38100" dist="38100" dir="2700000" algn="tl">
                  <a:srgbClr val="000000">
                    <a:alpha val="43137"/>
                  </a:srgbClr>
                </a:outerShdw>
              </a:effectLst>
            </a:endParaRPr>
          </a:p>
          <a:p>
            <a:r>
              <a:rPr lang="fa-IR" dirty="0" smtClean="0"/>
              <a:t>یعنی </a:t>
            </a:r>
            <a:r>
              <a:rPr lang="fa-IR" dirty="0"/>
              <a:t>ساختار قدرت آن از نظر حقوقی محدود باشد. </a:t>
            </a:r>
            <a:endParaRPr lang="fa-IR" dirty="0" smtClean="0"/>
          </a:p>
          <a:p>
            <a:r>
              <a:rPr lang="fa-IR" dirty="0"/>
              <a:t>حکومت هنگامی کاملا شایسته عنوان دموکراسی است که شهروندان قدرت بالفعل برای </a:t>
            </a:r>
            <a:r>
              <a:rPr lang="fa-IR" dirty="0">
                <a:solidFill>
                  <a:srgbClr val="C00000"/>
                </a:solidFill>
                <a:effectLst>
                  <a:outerShdw blurRad="38100" dist="38100" dir="2700000" algn="tl">
                    <a:srgbClr val="000000">
                      <a:alpha val="43137"/>
                    </a:srgbClr>
                  </a:outerShdw>
                </a:effectLst>
              </a:rPr>
              <a:t>شهروند فعال بودن </a:t>
            </a:r>
            <a:r>
              <a:rPr lang="fa-IR" dirty="0"/>
              <a:t>را داشته باشند، یعنی حقوقی که به آن ها اجازه دهد مشارکت دموکراتیک داشته باشند و آن را حق خود بدانند. </a:t>
            </a:r>
            <a:endParaRPr lang="en-US" dirty="0"/>
          </a:p>
          <a:p>
            <a:endParaRPr lang="en-US" dirty="0"/>
          </a:p>
          <a:p>
            <a:endParaRPr lang="fa-IR" dirty="0">
              <a:solidFill>
                <a:schemeClr val="tx1"/>
              </a:solidFill>
            </a:endParaRPr>
          </a:p>
        </p:txBody>
      </p:sp>
      <p:sp>
        <p:nvSpPr>
          <p:cNvPr id="4" name="Rounded Rectangle 3"/>
          <p:cNvSpPr/>
          <p:nvPr/>
        </p:nvSpPr>
        <p:spPr>
          <a:xfrm>
            <a:off x="9568904" y="664114"/>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11</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xmlns="" val="4068681721"/>
      </p:ext>
    </p:extLst>
  </p:cSld>
  <p:clrMapOvr>
    <a:masterClrMapping/>
  </p:clrMapOvr>
  <p:transition spd="slow">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effectLst/>
              </a:rPr>
              <a:t> </a:t>
            </a:r>
            <a:r>
              <a:rPr lang="fa-IR" dirty="0" smtClean="0">
                <a:effectLst/>
              </a:rPr>
              <a:t>              </a:t>
            </a:r>
            <a:r>
              <a:rPr lang="fa-IR" sz="4300" dirty="0" smtClean="0">
                <a:effectLst/>
              </a:rPr>
              <a:t>2- </a:t>
            </a:r>
            <a:r>
              <a:rPr lang="fa-IR" sz="4300" dirty="0">
                <a:effectLst/>
              </a:rPr>
              <a:t>باز اندیشی دمکراسی</a:t>
            </a:r>
            <a:endParaRPr lang="fa-IR" sz="4300" dirty="0"/>
          </a:p>
        </p:txBody>
      </p:sp>
      <p:sp>
        <p:nvSpPr>
          <p:cNvPr id="3" name="Content Placeholder 2"/>
          <p:cNvSpPr>
            <a:spLocks noGrp="1"/>
          </p:cNvSpPr>
          <p:nvPr>
            <p:ph idx="1"/>
          </p:nvPr>
        </p:nvSpPr>
        <p:spPr>
          <a:xfrm>
            <a:off x="2523133" y="1672289"/>
            <a:ext cx="8687872" cy="3288567"/>
          </a:xfrm>
        </p:spPr>
        <p:txBody>
          <a:bodyPr>
            <a:normAutofit/>
          </a:bodyPr>
          <a:lstStyle/>
          <a:p>
            <a:r>
              <a:rPr lang="fa-IR" dirty="0"/>
              <a:t>دموکراسی شامل برخی خصایص اساسی به شکل حقوق سیاسی و مدنی است که منظور همه آن ها تامین آزادی بیان، آزادی مطبوعات ،حق رای در انتخابات آزاد و عادلانه و تشکیل احزاب اپوزیسیون است که جملگی برای حکومت شهروندان بر خود ضرورت دارد.</a:t>
            </a:r>
            <a:endParaRPr lang="en-US" dirty="0"/>
          </a:p>
          <a:p>
            <a:r>
              <a:rPr lang="fa-IR" dirty="0"/>
              <a:t>البته حقوق سیاسی و مدنی به تنهایی نمی توانند چارچوب خود مختاری مساوی برای مشارکت همه افراد در حیات عمومی را به وجود </a:t>
            </a:r>
            <a:r>
              <a:rPr lang="fa-IR" dirty="0" smtClean="0"/>
              <a:t>آورد. </a:t>
            </a:r>
          </a:p>
          <a:p>
            <a:r>
              <a:rPr lang="fa-IR" dirty="0" smtClean="0"/>
              <a:t>هفت </a:t>
            </a:r>
            <a:r>
              <a:rPr lang="fa-IR" dirty="0"/>
              <a:t>مجموعه </a:t>
            </a:r>
            <a:r>
              <a:rPr lang="fa-IR" dirty="0" smtClean="0"/>
              <a:t>ضروری از </a:t>
            </a:r>
            <a:r>
              <a:rPr lang="fa-IR" dirty="0"/>
              <a:t>حقوق برای قادر ساختن اشخاص به مشارکت آزاد و </a:t>
            </a:r>
            <a:r>
              <a:rPr lang="fa-IR" dirty="0" smtClean="0"/>
              <a:t>برابر:</a:t>
            </a:r>
            <a:endParaRPr lang="en-US" dirty="0"/>
          </a:p>
          <a:p>
            <a:pPr marL="0" indent="0">
              <a:buNone/>
            </a:pPr>
            <a:endParaRPr lang="en-US" dirty="0"/>
          </a:p>
          <a:p>
            <a:pPr marL="0" indent="0">
              <a:buNone/>
            </a:pPr>
            <a:endParaRPr lang="en-US" dirty="0"/>
          </a:p>
          <a:p>
            <a:endParaRPr lang="fa-IR" dirty="0">
              <a:solidFill>
                <a:schemeClr val="tx1"/>
              </a:solidFill>
            </a:endParaRPr>
          </a:p>
        </p:txBody>
      </p:sp>
      <p:sp>
        <p:nvSpPr>
          <p:cNvPr id="4" name="Rounded Rectangle 3"/>
          <p:cNvSpPr/>
          <p:nvPr/>
        </p:nvSpPr>
        <p:spPr>
          <a:xfrm>
            <a:off x="9568904" y="664114"/>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11</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17</a:t>
            </a:fld>
            <a:endParaRPr lang="en-US" dirty="0"/>
          </a:p>
        </p:txBody>
      </p:sp>
      <p:graphicFrame>
        <p:nvGraphicFramePr>
          <p:cNvPr id="5" name="Diagram 4"/>
          <p:cNvGraphicFramePr/>
          <p:nvPr>
            <p:extLst>
              <p:ext uri="{D42A27DB-BD31-4B8C-83A1-F6EECF244321}">
                <p14:modId xmlns:p14="http://schemas.microsoft.com/office/powerpoint/2010/main" xmlns="" val="2274615012"/>
              </p:ext>
            </p:extLst>
          </p:nvPr>
        </p:nvGraphicFramePr>
        <p:xfrm>
          <a:off x="1440483" y="4696811"/>
          <a:ext cx="9729189" cy="18204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408540249"/>
      </p:ext>
    </p:extLst>
  </p:cSld>
  <p:clrMapOvr>
    <a:masterClrMapping/>
  </p:clrMapOvr>
  <p:transition spd="slow">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effectLst/>
              </a:rPr>
              <a:t> </a:t>
            </a:r>
            <a:r>
              <a:rPr lang="fa-IR" dirty="0" smtClean="0">
                <a:effectLst/>
              </a:rPr>
              <a:t>              </a:t>
            </a:r>
            <a:r>
              <a:rPr lang="fa-IR" sz="4300" dirty="0" smtClean="0">
                <a:effectLst/>
              </a:rPr>
              <a:t>2- </a:t>
            </a:r>
            <a:r>
              <a:rPr lang="fa-IR" sz="4300" dirty="0">
                <a:effectLst/>
              </a:rPr>
              <a:t>باز اندیشی دمکراسی</a:t>
            </a:r>
            <a:endParaRPr lang="fa-IR" sz="4300" dirty="0"/>
          </a:p>
        </p:txBody>
      </p:sp>
      <p:sp>
        <p:nvSpPr>
          <p:cNvPr id="3" name="Content Placeholder 2"/>
          <p:cNvSpPr>
            <a:spLocks noGrp="1"/>
          </p:cNvSpPr>
          <p:nvPr>
            <p:ph idx="1"/>
          </p:nvPr>
        </p:nvSpPr>
        <p:spPr>
          <a:xfrm>
            <a:off x="2523133" y="1688292"/>
            <a:ext cx="8687872" cy="4053256"/>
          </a:xfrm>
        </p:spPr>
        <p:txBody>
          <a:bodyPr>
            <a:normAutofit fontScale="92500"/>
          </a:bodyPr>
          <a:lstStyle/>
          <a:p>
            <a:pPr>
              <a:lnSpc>
                <a:spcPct val="150000"/>
              </a:lnSpc>
            </a:pPr>
            <a:r>
              <a:rPr lang="fa-IR" sz="2700" dirty="0">
                <a:cs typeface="B Mitra" pitchFamily="2" charset="-78"/>
              </a:rPr>
              <a:t>منافع مشترک و برابر انسان ها در اصل خود مختاری آن ها به شرطی حفظ می شود </a:t>
            </a:r>
            <a:r>
              <a:rPr lang="fa-IR" sz="2700" dirty="0" smtClean="0">
                <a:cs typeface="B Mitra" pitchFamily="2" charset="-78"/>
              </a:rPr>
              <a:t>که </a:t>
            </a:r>
            <a:r>
              <a:rPr lang="fa-IR" sz="2700" dirty="0">
                <a:cs typeface="B Mitra" pitchFamily="2" charset="-78"/>
              </a:rPr>
              <a:t>افراد از ساختار های مشترک کنش سیاسی در عرض هریک از عرصه های قدرت برخوردار باشند. </a:t>
            </a:r>
            <a:endParaRPr lang="en-US" sz="2700" dirty="0">
              <a:cs typeface="B Mitra" pitchFamily="2" charset="-78"/>
            </a:endParaRPr>
          </a:p>
          <a:p>
            <a:pPr>
              <a:lnSpc>
                <a:spcPct val="150000"/>
              </a:lnSpc>
            </a:pPr>
            <a:r>
              <a:rPr lang="fa-IR" sz="2700" dirty="0">
                <a:cs typeface="B Mitra" pitchFamily="2" charset="-78"/>
              </a:rPr>
              <a:t>این هفت مقوله از حقوق ، فضاهای مرتبط به هم را شکل می دهند که اصل خودمختاری در آن ها و از طریق آن ها اعمال می شود</a:t>
            </a:r>
            <a:r>
              <a:rPr lang="fa-IR" sz="2700" dirty="0" smtClean="0">
                <a:cs typeface="B Mitra" pitchFamily="2" charset="-78"/>
              </a:rPr>
              <a:t>.</a:t>
            </a:r>
          </a:p>
          <a:p>
            <a:pPr>
              <a:lnSpc>
                <a:spcPct val="150000"/>
              </a:lnSpc>
            </a:pPr>
            <a:r>
              <a:rPr lang="fa-IR" sz="2700" dirty="0" smtClean="0">
                <a:cs typeface="B Mitra" pitchFamily="2" charset="-78"/>
              </a:rPr>
              <a:t>هرمجموعه </a:t>
            </a:r>
            <a:r>
              <a:rPr lang="fa-IR" sz="2700" dirty="0">
                <a:cs typeface="B Mitra" pitchFamily="2" charset="-78"/>
              </a:rPr>
              <a:t>از حقوق شرط قدرت بخشی برای مشارکت سیاسی ودرنتیجه ، حکومت مشروع است و بدون آن ها مشارکت کامل ممکن نیست.</a:t>
            </a:r>
            <a:endParaRPr lang="en-US" sz="2700" dirty="0">
              <a:cs typeface="B Mitra" pitchFamily="2" charset="-78"/>
            </a:endParaRPr>
          </a:p>
        </p:txBody>
      </p:sp>
      <p:sp>
        <p:nvSpPr>
          <p:cNvPr id="4" name="Rounded Rectangle 3"/>
          <p:cNvSpPr/>
          <p:nvPr/>
        </p:nvSpPr>
        <p:spPr>
          <a:xfrm>
            <a:off x="9568904" y="664114"/>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11</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xmlns="" val="1243265761"/>
      </p:ext>
    </p:extLst>
  </p:cSld>
  <p:clrMapOvr>
    <a:masterClrMapping/>
  </p:clrMapOvr>
  <p:transition spd="slow">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effectLst/>
              </a:rPr>
              <a:t> </a:t>
            </a:r>
            <a:r>
              <a:rPr lang="fa-IR" dirty="0" smtClean="0">
                <a:effectLst/>
              </a:rPr>
              <a:t>              </a:t>
            </a:r>
            <a:r>
              <a:rPr lang="fa-IR" sz="4300" dirty="0" smtClean="0">
                <a:effectLst/>
              </a:rPr>
              <a:t>2- </a:t>
            </a:r>
            <a:r>
              <a:rPr lang="fa-IR" sz="4300" dirty="0">
                <a:effectLst/>
              </a:rPr>
              <a:t>باز اندیشی دمکراسی</a:t>
            </a:r>
            <a:endParaRPr lang="fa-IR" sz="4300" dirty="0"/>
          </a:p>
        </p:txBody>
      </p:sp>
      <p:sp>
        <p:nvSpPr>
          <p:cNvPr id="3" name="Content Placeholder 2"/>
          <p:cNvSpPr>
            <a:spLocks noGrp="1"/>
          </p:cNvSpPr>
          <p:nvPr>
            <p:ph idx="1"/>
          </p:nvPr>
        </p:nvSpPr>
        <p:spPr/>
        <p:txBody>
          <a:bodyPr>
            <a:normAutofit lnSpcReduction="10000"/>
          </a:bodyPr>
          <a:lstStyle/>
          <a:p>
            <a:r>
              <a:rPr lang="fa-IR" dirty="0"/>
              <a:t>این حقوق(</a:t>
            </a:r>
            <a:r>
              <a:rPr lang="fa-IR" dirty="0">
                <a:solidFill>
                  <a:srgbClr val="C00000"/>
                </a:solidFill>
                <a:effectLst>
                  <a:outerShdw blurRad="38100" dist="38100" dir="2700000" algn="tl">
                    <a:srgbClr val="000000">
                      <a:alpha val="43137"/>
                    </a:srgbClr>
                  </a:outerShdw>
                </a:effectLst>
              </a:rPr>
              <a:t>حقوق عمومی دمکراتیک</a:t>
            </a:r>
            <a:r>
              <a:rPr lang="fa-IR" dirty="0"/>
              <a:t>) علاوه بر این که بنیان حقوق و تکالیف ناشی از تعهد به اصل خود مختاری را تعیین می کنند، شکل و محدوده قدرت عمومی یا چارچوبی را که در آن ، مناظره عمومی وسیاست گذاری صورت می گیرد ، مشخص می نمایند. </a:t>
            </a:r>
            <a:endParaRPr lang="en-US" dirty="0"/>
          </a:p>
          <a:p>
            <a:r>
              <a:rPr lang="fa-IR" dirty="0"/>
              <a:t>گفتمانی عمومی فارغ از زور و حذفِ همه اشکال ناتونومیک ،به معنای موقعیت برابر برای همه مشارکت کنندگان در فرآیند تصمیم گیری جمعی است. </a:t>
            </a:r>
            <a:endParaRPr lang="en-US" dirty="0"/>
          </a:p>
          <a:p>
            <a:r>
              <a:rPr lang="fa-IR" dirty="0"/>
              <a:t>پنج معیار این گفتمان عبارتند از:</a:t>
            </a:r>
            <a:endParaRPr lang="en-US" dirty="0"/>
          </a:p>
          <a:p>
            <a:r>
              <a:rPr lang="fa-IR" dirty="0"/>
              <a:t>مشارکت موثر ، درک روشنگرانه ، کنترل بر دستور کار ، رای برابر در صحنه های مهم ، شمول بر همه اشخاص بالغ.</a:t>
            </a:r>
            <a:endParaRPr lang="en-US" dirty="0"/>
          </a:p>
          <a:p>
            <a:endParaRPr lang="fa-IR" dirty="0">
              <a:solidFill>
                <a:schemeClr val="tx1"/>
              </a:solidFill>
            </a:endParaRPr>
          </a:p>
        </p:txBody>
      </p:sp>
      <p:sp>
        <p:nvSpPr>
          <p:cNvPr id="4" name="Rounded Rectangle 3"/>
          <p:cNvSpPr/>
          <p:nvPr/>
        </p:nvSpPr>
        <p:spPr>
          <a:xfrm>
            <a:off x="9568904" y="664114"/>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11</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19</a:t>
            </a:fld>
            <a:endParaRPr lang="en-US" dirty="0"/>
          </a:p>
        </p:txBody>
      </p:sp>
    </p:spTree>
    <p:extLst>
      <p:ext uri="{BB962C8B-B14F-4D97-AF65-F5344CB8AC3E}">
        <p14:creationId xmlns:p14="http://schemas.microsoft.com/office/powerpoint/2010/main" xmlns="" val="4165418465"/>
      </p:ext>
    </p:extLst>
  </p:cSld>
  <p:clrMapOvr>
    <a:masterClrMapping/>
  </p:clrMapOvr>
  <p:transition spd="slow">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41990" y="1320228"/>
            <a:ext cx="9469017" cy="3320026"/>
          </a:xfrm>
        </p:spPr>
        <p:txBody>
          <a:bodyPr>
            <a:normAutofit/>
          </a:bodyPr>
          <a:lstStyle/>
          <a:p>
            <a:r>
              <a:rPr lang="fa-IR" dirty="0" smtClean="0"/>
              <a:t>فصل 11 </a:t>
            </a:r>
            <a:br>
              <a:rPr lang="fa-IR" dirty="0" smtClean="0"/>
            </a:br>
            <a:r>
              <a:rPr lang="fa-IR" dirty="0" smtClean="0"/>
              <a:t>بازاندیشی دولت و دمکراسی</a:t>
            </a:r>
            <a:br>
              <a:rPr lang="fa-IR" dirty="0" smtClean="0"/>
            </a:br>
            <a:r>
              <a:rPr lang="fa-IR" dirty="0" smtClean="0"/>
              <a:t> در آغاز قرن بیست و یکم </a:t>
            </a:r>
            <a:endParaRPr lang="fa-IR" dirty="0"/>
          </a:p>
        </p:txBody>
      </p:sp>
      <p:sp>
        <p:nvSpPr>
          <p:cNvPr id="3" name="Subtitle 2"/>
          <p:cNvSpPr>
            <a:spLocks noGrp="1"/>
          </p:cNvSpPr>
          <p:nvPr>
            <p:ph type="subTitle" idx="1"/>
          </p:nvPr>
        </p:nvSpPr>
        <p:spPr>
          <a:xfrm>
            <a:off x="2523136" y="4640255"/>
            <a:ext cx="8687871" cy="560644"/>
          </a:xfrm>
        </p:spPr>
        <p:txBody>
          <a:bodyPr>
            <a:normAutofit/>
          </a:bodyPr>
          <a:lstStyle/>
          <a:p>
            <a:pPr algn="r"/>
            <a:r>
              <a:rPr lang="fa-IR" sz="2700" b="1" dirty="0" smtClean="0">
                <a:effectLst>
                  <a:outerShdw blurRad="38100" dist="38100" dir="2700000" algn="tl">
                    <a:srgbClr val="000000">
                      <a:alpha val="43137"/>
                    </a:srgbClr>
                  </a:outerShdw>
                </a:effectLst>
                <a:cs typeface="B Mitra" pitchFamily="2" charset="-78"/>
              </a:rPr>
              <a:t>کتاب </a:t>
            </a:r>
            <a:r>
              <a:rPr lang="fa-IR" sz="2700" b="1" dirty="0">
                <a:effectLst>
                  <a:outerShdw blurRad="38100" dist="38100" dir="2700000" algn="tl">
                    <a:srgbClr val="000000">
                      <a:alpha val="43137"/>
                    </a:srgbClr>
                  </a:outerShdw>
                </a:effectLst>
                <a:cs typeface="B Mitra" pitchFamily="2" charset="-78"/>
              </a:rPr>
              <a:t>دولت و </a:t>
            </a:r>
            <a:r>
              <a:rPr lang="fa-IR" sz="2700" b="1" dirty="0" smtClean="0">
                <a:effectLst>
                  <a:outerShdw blurRad="38100" dist="38100" dir="2700000" algn="tl">
                    <a:srgbClr val="000000">
                      <a:alpha val="43137"/>
                    </a:srgbClr>
                  </a:outerShdw>
                </a:effectLst>
                <a:cs typeface="B Mitra" pitchFamily="2" charset="-78"/>
              </a:rPr>
              <a:t>دموکراسی              اثر </a:t>
            </a:r>
            <a:r>
              <a:rPr lang="fa-IR" sz="2700" b="1" dirty="0">
                <a:effectLst>
                  <a:outerShdw blurRad="38100" dist="38100" dir="2700000" algn="tl">
                    <a:srgbClr val="000000">
                      <a:alpha val="43137"/>
                    </a:srgbClr>
                  </a:outerShdw>
                </a:effectLst>
                <a:cs typeface="B Mitra" pitchFamily="2" charset="-78"/>
              </a:rPr>
              <a:t>محمد توحید فام</a:t>
            </a:r>
          </a:p>
        </p:txBody>
      </p:sp>
    </p:spTree>
    <p:extLst>
      <p:ext uri="{BB962C8B-B14F-4D97-AF65-F5344CB8AC3E}">
        <p14:creationId xmlns:p14="http://schemas.microsoft.com/office/powerpoint/2010/main" xmlns="" val="733885148"/>
      </p:ext>
    </p:extLst>
  </p:cSld>
  <p:clrMapOvr>
    <a:masterClrMapping/>
  </p:clrMapOvr>
  <p:transition spd="slow">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effectLst/>
              </a:rPr>
              <a:t> </a:t>
            </a:r>
            <a:r>
              <a:rPr lang="fa-IR" dirty="0" smtClean="0">
                <a:effectLst/>
              </a:rPr>
              <a:t>              </a:t>
            </a:r>
            <a:r>
              <a:rPr lang="fa-IR" sz="4300" dirty="0" smtClean="0">
                <a:effectLst/>
              </a:rPr>
              <a:t>2- </a:t>
            </a:r>
            <a:r>
              <a:rPr lang="fa-IR" sz="4300" dirty="0">
                <a:effectLst/>
              </a:rPr>
              <a:t>باز اندیشی دمکراسی</a:t>
            </a:r>
            <a:endParaRPr lang="fa-IR" sz="4300" dirty="0"/>
          </a:p>
        </p:txBody>
      </p:sp>
      <p:sp>
        <p:nvSpPr>
          <p:cNvPr id="3" name="Content Placeholder 2"/>
          <p:cNvSpPr>
            <a:spLocks noGrp="1"/>
          </p:cNvSpPr>
          <p:nvPr>
            <p:ph idx="1"/>
          </p:nvPr>
        </p:nvSpPr>
        <p:spPr>
          <a:xfrm>
            <a:off x="2523135" y="1850320"/>
            <a:ext cx="8687872" cy="4929668"/>
          </a:xfrm>
        </p:spPr>
        <p:txBody>
          <a:bodyPr>
            <a:normAutofit/>
          </a:bodyPr>
          <a:lstStyle/>
          <a:p>
            <a:pPr marL="0" indent="0">
              <a:buNone/>
            </a:pPr>
            <a:r>
              <a:rPr lang="fa-IR" dirty="0" smtClean="0">
                <a:solidFill>
                  <a:schemeClr val="tx1"/>
                </a:solidFill>
              </a:rPr>
              <a:t>پنج معیار گفتمان</a:t>
            </a:r>
            <a:endParaRPr lang="fa-IR" dirty="0">
              <a:solidFill>
                <a:schemeClr val="tx1"/>
              </a:solidFill>
            </a:endParaRPr>
          </a:p>
        </p:txBody>
      </p:sp>
      <p:sp>
        <p:nvSpPr>
          <p:cNvPr id="4" name="Rounded Rectangle 3"/>
          <p:cNvSpPr/>
          <p:nvPr/>
        </p:nvSpPr>
        <p:spPr>
          <a:xfrm>
            <a:off x="9568904" y="664114"/>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11</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20</a:t>
            </a:fld>
            <a:endParaRPr lang="en-US" dirty="0"/>
          </a:p>
        </p:txBody>
      </p:sp>
      <p:graphicFrame>
        <p:nvGraphicFramePr>
          <p:cNvPr id="7" name="Diagram 6"/>
          <p:cNvGraphicFramePr/>
          <p:nvPr>
            <p:extLst>
              <p:ext uri="{D42A27DB-BD31-4B8C-83A1-F6EECF244321}">
                <p14:modId xmlns:p14="http://schemas.microsoft.com/office/powerpoint/2010/main" xmlns="" val="2347728454"/>
              </p:ext>
            </p:extLst>
          </p:nvPr>
        </p:nvGraphicFramePr>
        <p:xfrm>
          <a:off x="1980142" y="1904329"/>
          <a:ext cx="9386941" cy="4640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4026712941"/>
      </p:ext>
    </p:extLst>
  </p:cSld>
  <p:clrMapOvr>
    <a:masterClrMapping/>
  </p:clrMapOvr>
  <p:transition spd="slow">
    <p:rand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a:effectLst/>
              </a:rPr>
              <a:t> </a:t>
            </a:r>
            <a:r>
              <a:rPr lang="fa-IR" dirty="0" smtClean="0">
                <a:effectLst/>
              </a:rPr>
              <a:t>              2- </a:t>
            </a:r>
            <a:r>
              <a:rPr lang="fa-IR" dirty="0">
                <a:effectLst/>
              </a:rPr>
              <a:t>باز اندیشی دمکراسی</a:t>
            </a:r>
            <a:endParaRPr lang="fa-IR" dirty="0"/>
          </a:p>
        </p:txBody>
      </p:sp>
      <p:sp>
        <p:nvSpPr>
          <p:cNvPr id="3" name="Content Placeholder 2"/>
          <p:cNvSpPr>
            <a:spLocks noGrp="1"/>
          </p:cNvSpPr>
          <p:nvPr>
            <p:ph idx="1"/>
          </p:nvPr>
        </p:nvSpPr>
        <p:spPr/>
        <p:txBody>
          <a:bodyPr>
            <a:normAutofit/>
          </a:bodyPr>
          <a:lstStyle/>
          <a:p>
            <a:pPr>
              <a:lnSpc>
                <a:spcPct val="150000"/>
              </a:lnSpc>
            </a:pPr>
            <a:r>
              <a:rPr lang="fa-IR" dirty="0" smtClean="0">
                <a:cs typeface="B Mitra" pitchFamily="2" charset="-78"/>
              </a:rPr>
              <a:t>ناتونومیک (</a:t>
            </a:r>
            <a:r>
              <a:rPr lang="en-US" dirty="0" err="1" smtClean="0">
                <a:cs typeface="B Mitra" pitchFamily="2" charset="-78"/>
              </a:rPr>
              <a:t>Nautonomic</a:t>
            </a:r>
            <a:r>
              <a:rPr lang="fa-IR" dirty="0" smtClean="0">
                <a:cs typeface="B Mitra" pitchFamily="2" charset="-78"/>
              </a:rPr>
              <a:t>) : </a:t>
            </a:r>
          </a:p>
          <a:p>
            <a:pPr>
              <a:lnSpc>
                <a:spcPct val="150000"/>
              </a:lnSpc>
            </a:pPr>
            <a:r>
              <a:rPr lang="fa-IR" dirty="0" smtClean="0">
                <a:cs typeface="B Mitra" pitchFamily="2" charset="-78"/>
              </a:rPr>
              <a:t>وقتی </a:t>
            </a:r>
            <a:r>
              <a:rPr lang="fa-IR" dirty="0">
                <a:cs typeface="B Mitra" pitchFamily="2" charset="-78"/>
              </a:rPr>
              <a:t>روابط قدرت به شکل نظام مند فرصت های زندگی نامتقارن را می آفرینند، وضعیتی به وجود می آید که دیوید هلد آن را ناتونومیک (</a:t>
            </a:r>
            <a:r>
              <a:rPr lang="en-US" dirty="0" err="1">
                <a:cs typeface="B Mitra" pitchFamily="2" charset="-78"/>
              </a:rPr>
              <a:t>Nautonomic</a:t>
            </a:r>
            <a:r>
              <a:rPr lang="fa-IR" dirty="0">
                <a:cs typeface="B Mitra" pitchFamily="2" charset="-78"/>
              </a:rPr>
              <a:t>)  می نامد.یعنی تولید و توزیع نامتقارن فرصت های زندگی که امکانات مشارکت سیاسی را محدود می کنند و از بین می برند.</a:t>
            </a:r>
            <a:endParaRPr lang="en-US" dirty="0">
              <a:cs typeface="B Mitra" pitchFamily="2" charset="-78"/>
            </a:endParaRPr>
          </a:p>
          <a:p>
            <a:endParaRPr lang="fa-IR" dirty="0">
              <a:solidFill>
                <a:schemeClr val="tx1"/>
              </a:solidFill>
            </a:endParaRPr>
          </a:p>
        </p:txBody>
      </p:sp>
      <p:sp>
        <p:nvSpPr>
          <p:cNvPr id="4" name="Rounded Rectangle 3"/>
          <p:cNvSpPr/>
          <p:nvPr/>
        </p:nvSpPr>
        <p:spPr>
          <a:xfrm>
            <a:off x="9568904" y="664114"/>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11</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p14="http://schemas.microsoft.com/office/powerpoint/2010/main" xmlns="" val="2990770601"/>
      </p:ext>
    </p:extLst>
  </p:cSld>
  <p:clrMapOvr>
    <a:masterClrMapping/>
  </p:clrMapOvr>
  <p:transition spd="slow">
    <p:rand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a:effectLst/>
                <a:cs typeface="B Mitra" pitchFamily="2" charset="-78"/>
              </a:rPr>
              <a:t> </a:t>
            </a:r>
            <a:r>
              <a:rPr lang="fa-IR" dirty="0" smtClean="0">
                <a:effectLst/>
                <a:cs typeface="B Mitra" pitchFamily="2" charset="-78"/>
              </a:rPr>
              <a:t>             </a:t>
            </a:r>
            <a:r>
              <a:rPr lang="fa-IR" sz="3900" dirty="0" smtClean="0">
                <a:effectLst/>
                <a:cs typeface="B Mitra" pitchFamily="2" charset="-78"/>
              </a:rPr>
              <a:t> </a:t>
            </a:r>
            <a:r>
              <a:rPr lang="fa-IR" sz="3900" dirty="0">
                <a:effectLst/>
                <a:cs typeface="B Mitra" pitchFamily="2" charset="-78"/>
              </a:rPr>
              <a:t>3</a:t>
            </a:r>
            <a:r>
              <a:rPr lang="fa-IR" sz="3900" dirty="0" smtClean="0">
                <a:effectLst/>
                <a:cs typeface="B Mitra" pitchFamily="2" charset="-78"/>
              </a:rPr>
              <a:t>- دولت ودمکراسی،درعصرجهانی شدن</a:t>
            </a:r>
            <a:endParaRPr lang="fa-IR" sz="3900" dirty="0">
              <a:cs typeface="B Mitra" pitchFamily="2" charset="-78"/>
            </a:endParaRPr>
          </a:p>
        </p:txBody>
      </p:sp>
      <p:sp>
        <p:nvSpPr>
          <p:cNvPr id="3" name="Content Placeholder 2"/>
          <p:cNvSpPr>
            <a:spLocks noGrp="1"/>
          </p:cNvSpPr>
          <p:nvPr>
            <p:ph idx="1"/>
          </p:nvPr>
        </p:nvSpPr>
        <p:spPr>
          <a:xfrm>
            <a:off x="2523133" y="1704294"/>
            <a:ext cx="8687872" cy="4392758"/>
          </a:xfrm>
        </p:spPr>
        <p:txBody>
          <a:bodyPr>
            <a:normAutofit/>
          </a:bodyPr>
          <a:lstStyle/>
          <a:p>
            <a:pPr>
              <a:lnSpc>
                <a:spcPct val="160000"/>
              </a:lnSpc>
            </a:pPr>
            <a:r>
              <a:rPr lang="fa-IR" sz="2700" dirty="0" smtClean="0">
                <a:cs typeface="B Mitra" pitchFamily="2" charset="-78"/>
              </a:rPr>
              <a:t>استقرار حقوق عمومی دمکراتیک ،بنیان خود مختاری است که حمایت و امنیت همگان را تضمین می کند و مستلزم تعقیب و اجرای هفت دسته از حقوق و تکالیف در دولت قانونی دمکراتیک است.</a:t>
            </a:r>
          </a:p>
          <a:p>
            <a:pPr>
              <a:lnSpc>
                <a:spcPct val="160000"/>
              </a:lnSpc>
            </a:pPr>
            <a:r>
              <a:rPr lang="fa-IR" sz="2700" dirty="0" smtClean="0">
                <a:cs typeface="B Mitra" pitchFamily="2" charset="-78"/>
              </a:rPr>
              <a:t> حق شهروندی منحصر به دولت – ملت است . </a:t>
            </a:r>
          </a:p>
          <a:p>
            <a:pPr>
              <a:lnSpc>
                <a:spcPct val="160000"/>
              </a:lnSpc>
            </a:pPr>
            <a:r>
              <a:rPr lang="fa-IR" sz="2700" dirty="0" smtClean="0">
                <a:cs typeface="B Mitra" pitchFamily="2" charset="-78"/>
              </a:rPr>
              <a:t>تلاش هایی برای جذب این حق در نظام بین الملل در چارچوب فرایند جهانی شدن صورت گرفته که هنوز کامل نشده است.</a:t>
            </a:r>
            <a:endParaRPr lang="en-US" sz="2700" dirty="0" smtClean="0">
              <a:cs typeface="B Mitra" pitchFamily="2" charset="-78"/>
            </a:endParaRPr>
          </a:p>
          <a:p>
            <a:pPr>
              <a:buNone/>
            </a:pPr>
            <a:endParaRPr lang="fa-IR" sz="2700" dirty="0">
              <a:cs typeface="B Mitra" pitchFamily="2" charset="-78"/>
            </a:endParaRPr>
          </a:p>
        </p:txBody>
      </p:sp>
      <p:sp>
        <p:nvSpPr>
          <p:cNvPr id="4" name="Rounded Rectangle 3"/>
          <p:cNvSpPr/>
          <p:nvPr/>
        </p:nvSpPr>
        <p:spPr>
          <a:xfrm>
            <a:off x="9568904" y="664114"/>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Mitra" pitchFamily="2" charset="-78"/>
              </a:rPr>
              <a:t>فصل 11</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Mitra" pitchFamily="2" charset="-78"/>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cs typeface="B Mitra" pitchFamily="2" charset="-78"/>
              </a:rPr>
              <a:pPr/>
              <a:t>22</a:t>
            </a:fld>
            <a:endParaRPr lang="en-US" dirty="0">
              <a:cs typeface="B Mitra" pitchFamily="2" charset="-78"/>
            </a:endParaRPr>
          </a:p>
        </p:txBody>
      </p:sp>
    </p:spTree>
    <p:extLst>
      <p:ext uri="{BB962C8B-B14F-4D97-AF65-F5344CB8AC3E}">
        <p14:creationId xmlns:p14="http://schemas.microsoft.com/office/powerpoint/2010/main" xmlns="" val="3156224540"/>
      </p:ext>
    </p:extLst>
  </p:cSld>
  <p:clrMapOvr>
    <a:masterClrMapping/>
  </p:clrMapOvr>
  <p:transition spd="slow">
    <p:rand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a:effectLst/>
                <a:cs typeface="B Mitra" pitchFamily="2" charset="-78"/>
              </a:rPr>
              <a:t> </a:t>
            </a:r>
            <a:r>
              <a:rPr lang="fa-IR" dirty="0" smtClean="0">
                <a:effectLst/>
                <a:cs typeface="B Mitra" pitchFamily="2" charset="-78"/>
              </a:rPr>
              <a:t>             </a:t>
            </a:r>
            <a:r>
              <a:rPr lang="fa-IR" sz="3900" dirty="0" smtClean="0">
                <a:effectLst/>
                <a:cs typeface="B Mitra" pitchFamily="2" charset="-78"/>
              </a:rPr>
              <a:t> </a:t>
            </a:r>
            <a:r>
              <a:rPr lang="fa-IR" sz="3900" dirty="0">
                <a:effectLst/>
                <a:cs typeface="B Mitra" pitchFamily="2" charset="-78"/>
              </a:rPr>
              <a:t>3</a:t>
            </a:r>
            <a:r>
              <a:rPr lang="fa-IR" sz="3900" dirty="0" smtClean="0">
                <a:effectLst/>
                <a:cs typeface="B Mitra" pitchFamily="2" charset="-78"/>
              </a:rPr>
              <a:t>- دولت ودمکراسی،درعصرجهانی شدن</a:t>
            </a:r>
            <a:endParaRPr lang="fa-IR" sz="3900" dirty="0">
              <a:cs typeface="B Mitra" pitchFamily="2" charset="-78"/>
            </a:endParaRPr>
          </a:p>
        </p:txBody>
      </p:sp>
      <p:sp>
        <p:nvSpPr>
          <p:cNvPr id="3" name="Content Placeholder 2"/>
          <p:cNvSpPr>
            <a:spLocks noGrp="1"/>
          </p:cNvSpPr>
          <p:nvPr>
            <p:ph idx="1"/>
          </p:nvPr>
        </p:nvSpPr>
        <p:spPr>
          <a:xfrm>
            <a:off x="2523133" y="1704294"/>
            <a:ext cx="8687872" cy="4392758"/>
          </a:xfrm>
        </p:spPr>
        <p:txBody>
          <a:bodyPr>
            <a:normAutofit fontScale="92500"/>
          </a:bodyPr>
          <a:lstStyle/>
          <a:p>
            <a:pPr>
              <a:lnSpc>
                <a:spcPct val="160000"/>
              </a:lnSpc>
            </a:pPr>
            <a:r>
              <a:rPr lang="fa-IR" dirty="0" smtClean="0">
                <a:cs typeface="B Mitra" pitchFamily="2" charset="-78"/>
              </a:rPr>
              <a:t>اما این حقوق ذاتیِ فرآیند دموکراتیک هستند. عرصه های قدرت می توانند ملی،فراملی و بین المللی باشند.</a:t>
            </a:r>
          </a:p>
          <a:p>
            <a:pPr>
              <a:lnSpc>
                <a:spcPct val="160000"/>
              </a:lnSpc>
            </a:pPr>
            <a:r>
              <a:rPr lang="fa-IR" dirty="0" smtClean="0">
                <a:cs typeface="B Mitra" pitchFamily="2" charset="-78"/>
              </a:rPr>
              <a:t>پس حقوق عمومی دمکراتیک در درون اجتماع سیاسی ، مستلزم حقوق دموکراتیک در سپهر بین الملل است. </a:t>
            </a:r>
          </a:p>
          <a:p>
            <a:pPr>
              <a:lnSpc>
                <a:spcPct val="160000"/>
              </a:lnSpc>
            </a:pPr>
            <a:r>
              <a:rPr lang="fa-IR" dirty="0" smtClean="0">
                <a:cs typeface="B Mitra" pitchFamily="2" charset="-78"/>
              </a:rPr>
              <a:t>یعنی ساختار بین الملل باید حامی حقوق دموکراتیک باشد که دیوید هلد آن را </a:t>
            </a:r>
            <a:r>
              <a:rPr lang="fa-IR" b="1" dirty="0" smtClean="0">
                <a:solidFill>
                  <a:srgbClr val="C00000"/>
                </a:solidFill>
                <a:effectLst>
                  <a:outerShdw blurRad="38100" dist="38100" dir="2700000" algn="tl">
                    <a:srgbClr val="000000">
                      <a:alpha val="43137"/>
                    </a:srgbClr>
                  </a:outerShdw>
                </a:effectLst>
                <a:cs typeface="B Mitra" pitchFamily="2" charset="-78"/>
              </a:rPr>
              <a:t>حقوق دموکراتیک جهانی یا کازموپولیتن </a:t>
            </a:r>
            <a:r>
              <a:rPr lang="fa-IR" dirty="0" smtClean="0">
                <a:cs typeface="B Mitra" pitchFamily="2" charset="-78"/>
              </a:rPr>
              <a:t>() می نامدو منظور از آن حقوق عمومی دمکراتیک است که در درون و ورای مرزها مستقر می شود.حقوق دموکراتیک جهانی از قوانین دولت ها و جامعه بین المللی متفاوت است.</a:t>
            </a:r>
            <a:endParaRPr lang="en-US" dirty="0" smtClean="0">
              <a:cs typeface="B Mitra" pitchFamily="2" charset="-78"/>
            </a:endParaRPr>
          </a:p>
          <a:p>
            <a:endParaRPr lang="fa-IR" dirty="0">
              <a:solidFill>
                <a:schemeClr val="tx1"/>
              </a:solidFill>
              <a:cs typeface="B Mitra" pitchFamily="2" charset="-78"/>
            </a:endParaRPr>
          </a:p>
        </p:txBody>
      </p:sp>
      <p:sp>
        <p:nvSpPr>
          <p:cNvPr id="4" name="Rounded Rectangle 3"/>
          <p:cNvSpPr/>
          <p:nvPr/>
        </p:nvSpPr>
        <p:spPr>
          <a:xfrm>
            <a:off x="9568904" y="664114"/>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Mitra" pitchFamily="2" charset="-78"/>
              </a:rPr>
              <a:t>فصل 11</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Mitra" pitchFamily="2" charset="-78"/>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cs typeface="B Mitra" pitchFamily="2" charset="-78"/>
              </a:rPr>
              <a:pPr/>
              <a:t>23</a:t>
            </a:fld>
            <a:endParaRPr lang="en-US" dirty="0">
              <a:cs typeface="B Mitra" pitchFamily="2" charset="-78"/>
            </a:endParaRPr>
          </a:p>
        </p:txBody>
      </p:sp>
    </p:spTree>
    <p:extLst>
      <p:ext uri="{BB962C8B-B14F-4D97-AF65-F5344CB8AC3E}">
        <p14:creationId xmlns:p14="http://schemas.microsoft.com/office/powerpoint/2010/main" xmlns="" val="3156224540"/>
      </p:ext>
    </p:extLst>
  </p:cSld>
  <p:clrMapOvr>
    <a:masterClrMapping/>
  </p:clrMapOvr>
  <p:transition spd="slow">
    <p:rand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a:effectLst/>
              </a:rPr>
              <a:t> </a:t>
            </a:r>
            <a:r>
              <a:rPr lang="fa-IR" dirty="0" smtClean="0">
                <a:effectLst/>
              </a:rPr>
              <a:t>             </a:t>
            </a:r>
            <a:r>
              <a:rPr lang="fa-IR" sz="3900" dirty="0" smtClean="0">
                <a:effectLst/>
              </a:rPr>
              <a:t> </a:t>
            </a:r>
            <a:r>
              <a:rPr lang="fa-IR" sz="3900" dirty="0">
                <a:effectLst/>
              </a:rPr>
              <a:t>3</a:t>
            </a:r>
            <a:r>
              <a:rPr lang="fa-IR" sz="3900" dirty="0" smtClean="0">
                <a:effectLst/>
              </a:rPr>
              <a:t>- دولت ودمکراسی،درعصرجهانی شدن</a:t>
            </a:r>
            <a:endParaRPr lang="fa-IR" sz="3900" dirty="0"/>
          </a:p>
        </p:txBody>
      </p:sp>
      <p:sp>
        <p:nvSpPr>
          <p:cNvPr id="3" name="Content Placeholder 2"/>
          <p:cNvSpPr>
            <a:spLocks noGrp="1"/>
          </p:cNvSpPr>
          <p:nvPr>
            <p:ph idx="1"/>
          </p:nvPr>
        </p:nvSpPr>
        <p:spPr>
          <a:xfrm>
            <a:off x="2523133" y="1528264"/>
            <a:ext cx="8687872" cy="4600795"/>
          </a:xfrm>
        </p:spPr>
        <p:txBody>
          <a:bodyPr>
            <a:normAutofit fontScale="85000" lnSpcReduction="20000"/>
          </a:bodyPr>
          <a:lstStyle/>
          <a:p>
            <a:pPr>
              <a:lnSpc>
                <a:spcPct val="150000"/>
              </a:lnSpc>
            </a:pPr>
            <a:r>
              <a:rPr lang="fa-IR" dirty="0" smtClean="0"/>
              <a:t>با توجه به پیوستگی متقابل جهانی ،حمایت از منافع برابر اشخاص در خود مختاری،به شرطی ممکن است که همه اجتماعاتی که کنش ها، سیاست ها و قوانین آن ها به هم مرتبط و در هم عجین هستند،به آن متعهد باشند.</a:t>
            </a:r>
          </a:p>
          <a:p>
            <a:pPr>
              <a:lnSpc>
                <a:spcPct val="150000"/>
              </a:lnSpc>
            </a:pPr>
            <a:r>
              <a:rPr lang="fa-IR" dirty="0" smtClean="0"/>
              <a:t>برای آن که قانون دموکراتیک کارآمد باشد ،باید بین المللی شود.پس تاسیس حقوق دمکراتیک جهانی باید تکلیفی برای همه دموکراسی ها تلقی شود.</a:t>
            </a:r>
          </a:p>
          <a:p>
            <a:pPr>
              <a:lnSpc>
                <a:spcPct val="150000"/>
              </a:lnSpc>
            </a:pPr>
            <a:r>
              <a:rPr lang="fa-IR" dirty="0" smtClean="0"/>
              <a:t>و این امر مستلزم آن است که اجتماعات مربوطه از حداقل لوازم برای تعهد دموکراتیک و مشروعیت برخوردار باشند.در چنین شرایطی افراد هم شهروند اجتماعات ملی خود و هم شهروند نظام جهانی اداره امورسیاسی – جهانی هستند.</a:t>
            </a:r>
          </a:p>
          <a:p>
            <a:pPr>
              <a:lnSpc>
                <a:spcPct val="150000"/>
              </a:lnSpc>
            </a:pPr>
            <a:r>
              <a:rPr lang="fa-IR" dirty="0" smtClean="0"/>
              <a:t>و دولت – ملت تنها مراکز قدرت مشروع در درون مرزهای خود نخواهند بود.بلکه متصل به حقوق دمکراتیک جهانی فراگیر خواهند بود.</a:t>
            </a:r>
            <a:endParaRPr lang="en-US" dirty="0" smtClean="0"/>
          </a:p>
          <a:p>
            <a:endParaRPr lang="fa-IR" dirty="0">
              <a:solidFill>
                <a:schemeClr val="tx1"/>
              </a:solidFill>
            </a:endParaRPr>
          </a:p>
        </p:txBody>
      </p:sp>
      <p:sp>
        <p:nvSpPr>
          <p:cNvPr id="4" name="Rounded Rectangle 3"/>
          <p:cNvSpPr/>
          <p:nvPr/>
        </p:nvSpPr>
        <p:spPr>
          <a:xfrm>
            <a:off x="9617070" y="456078"/>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11</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24</a:t>
            </a:fld>
            <a:endParaRPr lang="en-US" dirty="0"/>
          </a:p>
        </p:txBody>
      </p:sp>
    </p:spTree>
    <p:extLst>
      <p:ext uri="{BB962C8B-B14F-4D97-AF65-F5344CB8AC3E}">
        <p14:creationId xmlns:p14="http://schemas.microsoft.com/office/powerpoint/2010/main" xmlns="" val="473957233"/>
      </p:ext>
    </p:extLst>
  </p:cSld>
  <p:clrMapOvr>
    <a:masterClrMapping/>
  </p:clrMapOvr>
  <p:transition spd="slow">
    <p:rand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a:effectLst/>
              </a:rPr>
              <a:t> </a:t>
            </a:r>
            <a:r>
              <a:rPr lang="fa-IR" dirty="0" smtClean="0">
                <a:effectLst/>
              </a:rPr>
              <a:t>             </a:t>
            </a:r>
            <a:r>
              <a:rPr lang="fa-IR" sz="3900" dirty="0" smtClean="0">
                <a:effectLst/>
              </a:rPr>
              <a:t> </a:t>
            </a:r>
            <a:r>
              <a:rPr lang="fa-IR" sz="3900" dirty="0">
                <a:effectLst/>
              </a:rPr>
              <a:t>3</a:t>
            </a:r>
            <a:r>
              <a:rPr lang="fa-IR" sz="3900" dirty="0" smtClean="0">
                <a:effectLst/>
              </a:rPr>
              <a:t>- دولت ودمکراسی،درعصرجهانی شدن</a:t>
            </a:r>
            <a:endParaRPr lang="fa-IR" sz="3900" dirty="0"/>
          </a:p>
        </p:txBody>
      </p:sp>
      <p:sp>
        <p:nvSpPr>
          <p:cNvPr id="3" name="Content Placeholder 2"/>
          <p:cNvSpPr>
            <a:spLocks noGrp="1"/>
          </p:cNvSpPr>
          <p:nvPr>
            <p:ph idx="1"/>
          </p:nvPr>
        </p:nvSpPr>
        <p:spPr>
          <a:xfrm>
            <a:off x="2523133" y="1672289"/>
            <a:ext cx="8687872" cy="4069259"/>
          </a:xfrm>
        </p:spPr>
        <p:txBody>
          <a:bodyPr>
            <a:normAutofit/>
          </a:bodyPr>
          <a:lstStyle/>
          <a:p>
            <a:pPr lvl="0">
              <a:lnSpc>
                <a:spcPct val="150000"/>
              </a:lnSpc>
            </a:pPr>
            <a:r>
              <a:rPr lang="fa-IR" dirty="0" smtClean="0"/>
              <a:t>الگوی وستفالی با تعهد به اصل قدرت موثر یعنی این اصل که قدرت در جهان بین الملل حق است، مغایر استلزامات مذاکرات دموکراتیک در میان اعضای اجتماع است.</a:t>
            </a:r>
          </a:p>
          <a:p>
            <a:pPr lvl="0">
              <a:lnSpc>
                <a:spcPct val="150000"/>
              </a:lnSpc>
            </a:pPr>
            <a:r>
              <a:rPr lang="fa-IR" dirty="0" smtClean="0"/>
              <a:t>سازمان ملل هم که عرصه بالقوه مذاکره در باره مسایل مبرم بین المللی است ،در مقام کارگزار بین المللی دچار مشکلات اساسی است.با بسط الگوی منشور،مانند اجباری کردن صلاحیت دیوان،بسط صلاحیت های مربوط به حقوق بشر ،تلقی اجماع در مجمع عمومی به منزله منبع حقوق بین الملل و...شاید سازمان ملل بتواند منابع سیاسی خاص خود را ایجاد و همانند یک مرکز تصمیم گیری مستقل عمل کند.</a:t>
            </a:r>
            <a:endParaRPr lang="en-US" dirty="0"/>
          </a:p>
        </p:txBody>
      </p:sp>
      <p:sp>
        <p:nvSpPr>
          <p:cNvPr id="4" name="Rounded Rectangle 3"/>
          <p:cNvSpPr/>
          <p:nvPr/>
        </p:nvSpPr>
        <p:spPr>
          <a:xfrm>
            <a:off x="9568904" y="664114"/>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11</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25</a:t>
            </a:fld>
            <a:endParaRPr lang="en-US" dirty="0"/>
          </a:p>
        </p:txBody>
      </p:sp>
    </p:spTree>
    <p:extLst>
      <p:ext uri="{BB962C8B-B14F-4D97-AF65-F5344CB8AC3E}">
        <p14:creationId xmlns:p14="http://schemas.microsoft.com/office/powerpoint/2010/main" xmlns="" val="1962694597"/>
      </p:ext>
    </p:extLst>
  </p:cSld>
  <p:clrMapOvr>
    <a:masterClrMapping/>
  </p:clrMapOvr>
  <p:transition spd="slow">
    <p:rand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a:effectLst/>
              </a:rPr>
              <a:t> </a:t>
            </a:r>
            <a:r>
              <a:rPr lang="fa-IR" dirty="0" smtClean="0">
                <a:effectLst/>
              </a:rPr>
              <a:t>             </a:t>
            </a:r>
            <a:r>
              <a:rPr lang="fa-IR" sz="3900" dirty="0" smtClean="0">
                <a:effectLst/>
              </a:rPr>
              <a:t> </a:t>
            </a:r>
            <a:r>
              <a:rPr lang="fa-IR" sz="3900" dirty="0">
                <a:effectLst/>
              </a:rPr>
              <a:t>3</a:t>
            </a:r>
            <a:r>
              <a:rPr lang="fa-IR" sz="3900" dirty="0" smtClean="0">
                <a:effectLst/>
              </a:rPr>
              <a:t>- دولت ودمکراسی،درعصرجهانی شدن</a:t>
            </a:r>
            <a:endParaRPr lang="fa-IR" sz="3900" dirty="0"/>
          </a:p>
        </p:txBody>
      </p:sp>
      <p:sp>
        <p:nvSpPr>
          <p:cNvPr id="3" name="Content Placeholder 2"/>
          <p:cNvSpPr>
            <a:spLocks noGrp="1"/>
          </p:cNvSpPr>
          <p:nvPr>
            <p:ph idx="1"/>
          </p:nvPr>
        </p:nvSpPr>
        <p:spPr>
          <a:xfrm>
            <a:off x="2523133" y="1776307"/>
            <a:ext cx="8687872" cy="3965241"/>
          </a:xfrm>
        </p:spPr>
        <p:txBody>
          <a:bodyPr>
            <a:noAutofit/>
          </a:bodyPr>
          <a:lstStyle/>
          <a:p>
            <a:pPr lvl="0">
              <a:lnSpc>
                <a:spcPct val="150000"/>
              </a:lnSpc>
            </a:pPr>
            <a:r>
              <a:rPr lang="fa-IR" sz="2700" dirty="0" smtClean="0">
                <a:cs typeface="B Mitra" pitchFamily="2" charset="-78"/>
              </a:rPr>
              <a:t>اما در این حالت هم حداکثر به شکلی </a:t>
            </a:r>
            <a:r>
              <a:rPr lang="fa-IR" sz="2700" dirty="0" smtClean="0">
                <a:solidFill>
                  <a:srgbClr val="C00000"/>
                </a:solidFill>
                <a:cs typeface="B Mitra" pitchFamily="2" charset="-78"/>
              </a:rPr>
              <a:t>بسیار ناقص از دمکراسی در سطح بین الملل </a:t>
            </a:r>
            <a:r>
              <a:rPr lang="fa-IR" sz="2700" dirty="0" smtClean="0">
                <a:cs typeface="B Mitra" pitchFamily="2" charset="-78"/>
              </a:rPr>
              <a:t>می رسیم که </a:t>
            </a:r>
            <a:r>
              <a:rPr lang="fa-IR" sz="2700" dirty="0" smtClean="0">
                <a:solidFill>
                  <a:srgbClr val="C00000"/>
                </a:solidFill>
                <a:cs typeface="B Mitra" pitchFamily="2" charset="-78"/>
              </a:rPr>
              <a:t>همانا نظام اداره امور مبتنی بر دولت ها </a:t>
            </a:r>
            <a:r>
              <a:rPr lang="fa-IR" sz="2700" dirty="0" smtClean="0">
                <a:cs typeface="B Mitra" pitchFamily="2" charset="-78"/>
              </a:rPr>
              <a:t>خواهد بود. و تا نظم دمکراتیک امورجهانی فاصله زیادی دارد.و ضمن آن که از واقعیت های ناشی از جهانی شدن نیز بسیار دور است. </a:t>
            </a:r>
            <a:endParaRPr lang="en-US" sz="2700" dirty="0" smtClean="0">
              <a:cs typeface="B Mitra" pitchFamily="2" charset="-78"/>
            </a:endParaRPr>
          </a:p>
          <a:p>
            <a:pPr lvl="0">
              <a:lnSpc>
                <a:spcPct val="150000"/>
              </a:lnSpc>
            </a:pPr>
            <a:r>
              <a:rPr lang="fa-IR" sz="2700" dirty="0" smtClean="0">
                <a:cs typeface="B Mitra" pitchFamily="2" charset="-78"/>
              </a:rPr>
              <a:t>در مقابل زیر سوال رفتن دولت – ملت ها ،و ظهور دولت های مجازی و نظریه جدید پسا مدرن دولت در عصر جهانی شدن، الگوی جهانی یا کازموپولیتن از دمکراسی دارای اصول زیر است:</a:t>
            </a:r>
            <a:endParaRPr lang="en-US" sz="2700" dirty="0">
              <a:cs typeface="B Mitra" pitchFamily="2" charset="-78"/>
            </a:endParaRPr>
          </a:p>
        </p:txBody>
      </p:sp>
      <p:sp>
        <p:nvSpPr>
          <p:cNvPr id="4" name="Rounded Rectangle 3"/>
          <p:cNvSpPr/>
          <p:nvPr/>
        </p:nvSpPr>
        <p:spPr>
          <a:xfrm>
            <a:off x="9568904" y="664114"/>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11</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26</a:t>
            </a:fld>
            <a:endParaRPr lang="en-US" dirty="0"/>
          </a:p>
        </p:txBody>
      </p:sp>
    </p:spTree>
    <p:extLst>
      <p:ext uri="{BB962C8B-B14F-4D97-AF65-F5344CB8AC3E}">
        <p14:creationId xmlns:p14="http://schemas.microsoft.com/office/powerpoint/2010/main" xmlns="" val="3718536350"/>
      </p:ext>
    </p:extLst>
  </p:cSld>
  <p:clrMapOvr>
    <a:masterClrMapping/>
  </p:clrMapOvr>
  <p:transition spd="slow">
    <p:rand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a:effectLst/>
              </a:rPr>
              <a:t> </a:t>
            </a:r>
            <a:r>
              <a:rPr lang="fa-IR" dirty="0" smtClean="0">
                <a:effectLst/>
              </a:rPr>
              <a:t>             </a:t>
            </a:r>
            <a:r>
              <a:rPr lang="fa-IR" sz="3900" dirty="0" smtClean="0">
                <a:effectLst/>
              </a:rPr>
              <a:t> </a:t>
            </a:r>
            <a:r>
              <a:rPr lang="fa-IR" sz="3900" dirty="0">
                <a:effectLst/>
              </a:rPr>
              <a:t>3</a:t>
            </a:r>
            <a:r>
              <a:rPr lang="fa-IR" sz="3900" dirty="0" smtClean="0">
                <a:effectLst/>
              </a:rPr>
              <a:t>- دولت ودمکراسی،درعصرجهانی شدن</a:t>
            </a:r>
            <a:endParaRPr lang="fa-IR" sz="3900" dirty="0"/>
          </a:p>
        </p:txBody>
      </p:sp>
      <p:sp>
        <p:nvSpPr>
          <p:cNvPr id="3" name="Content Placeholder 2"/>
          <p:cNvSpPr>
            <a:spLocks noGrp="1"/>
          </p:cNvSpPr>
          <p:nvPr>
            <p:ph idx="1"/>
          </p:nvPr>
        </p:nvSpPr>
        <p:spPr>
          <a:xfrm>
            <a:off x="2523133" y="1736300"/>
            <a:ext cx="8687872" cy="4224729"/>
          </a:xfrm>
        </p:spPr>
        <p:txBody>
          <a:bodyPr>
            <a:noAutofit/>
          </a:bodyPr>
          <a:lstStyle/>
          <a:p>
            <a:pPr lvl="0">
              <a:lnSpc>
                <a:spcPct val="150000"/>
              </a:lnSpc>
            </a:pPr>
            <a:r>
              <a:rPr lang="fa-IR" sz="2700" dirty="0" smtClean="0">
                <a:cs typeface="B Mitra" pitchFamily="2" charset="-78"/>
              </a:rPr>
              <a:t>1- نظم بین الملل مرکب از شبکه های متداخل قدرت است.</a:t>
            </a:r>
            <a:endParaRPr lang="en-US" sz="2700" dirty="0" smtClean="0">
              <a:cs typeface="B Mitra" pitchFamily="2" charset="-78"/>
            </a:endParaRPr>
          </a:p>
          <a:p>
            <a:pPr lvl="0">
              <a:lnSpc>
                <a:spcPct val="150000"/>
              </a:lnSpc>
            </a:pPr>
            <a:r>
              <a:rPr lang="fa-IR" sz="2700" dirty="0" smtClean="0">
                <a:cs typeface="B Mitra" pitchFamily="2" charset="-78"/>
              </a:rPr>
              <a:t>2- همه گروه ها و انجمن ها ظرفیت حق تعیین سرنوشت خود را دارند.</a:t>
            </a:r>
            <a:endParaRPr lang="en-US" sz="2700" dirty="0" smtClean="0">
              <a:cs typeface="B Mitra" pitchFamily="2" charset="-78"/>
            </a:endParaRPr>
          </a:p>
          <a:p>
            <a:pPr lvl="0">
              <a:lnSpc>
                <a:spcPct val="150000"/>
              </a:lnSpc>
            </a:pPr>
            <a:r>
              <a:rPr lang="fa-IR" sz="2700" dirty="0" smtClean="0">
                <a:cs typeface="B Mitra" pitchFamily="2" charset="-78"/>
              </a:rPr>
              <a:t>3- اصول حقوقی در این مجموعه شکل و گستره فردی و جمعی را در درون سازمان ها و انجمن های دولت،اقتصاد و جامعه مدنی محدود می کنند</a:t>
            </a:r>
            <a:endParaRPr lang="en-US" sz="2700" dirty="0" smtClean="0">
              <a:cs typeface="B Mitra" pitchFamily="2" charset="-78"/>
            </a:endParaRPr>
          </a:p>
          <a:p>
            <a:pPr lvl="0">
              <a:lnSpc>
                <a:spcPct val="150000"/>
              </a:lnSpc>
            </a:pPr>
            <a:r>
              <a:rPr lang="fa-IR" sz="2700" dirty="0" smtClean="0">
                <a:cs typeface="B Mitra" pitchFamily="2" charset="-78"/>
              </a:rPr>
              <a:t>4- قانون گذاری و اجرای قانون در درون این چارچوب مرکب از سطوح مختلف صورت می گیرد که همواره با بسط نفوذ دادگاه های منطقه ای و بین المللی برای کنترل اقتدار اجتماعی و سیاسی است.</a:t>
            </a:r>
            <a:endParaRPr lang="en-US" sz="2700" dirty="0" smtClean="0">
              <a:cs typeface="B Mitra" pitchFamily="2" charset="-78"/>
            </a:endParaRPr>
          </a:p>
        </p:txBody>
      </p:sp>
      <p:sp>
        <p:nvSpPr>
          <p:cNvPr id="4" name="Rounded Rectangle 3"/>
          <p:cNvSpPr/>
          <p:nvPr/>
        </p:nvSpPr>
        <p:spPr>
          <a:xfrm>
            <a:off x="9568904" y="664114"/>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11</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27</a:t>
            </a:fld>
            <a:endParaRPr lang="en-US" dirty="0"/>
          </a:p>
        </p:txBody>
      </p:sp>
    </p:spTree>
    <p:extLst>
      <p:ext uri="{BB962C8B-B14F-4D97-AF65-F5344CB8AC3E}">
        <p14:creationId xmlns:p14="http://schemas.microsoft.com/office/powerpoint/2010/main" xmlns="" val="844145762"/>
      </p:ext>
    </p:extLst>
  </p:cSld>
  <p:clrMapOvr>
    <a:masterClrMapping/>
  </p:clrMapOvr>
  <p:transition spd="slow">
    <p:rand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a:effectLst/>
              </a:rPr>
              <a:t> </a:t>
            </a:r>
            <a:r>
              <a:rPr lang="fa-IR" dirty="0" smtClean="0">
                <a:effectLst/>
              </a:rPr>
              <a:t>             </a:t>
            </a:r>
            <a:r>
              <a:rPr lang="fa-IR" sz="3900" dirty="0" smtClean="0">
                <a:effectLst/>
              </a:rPr>
              <a:t> </a:t>
            </a:r>
            <a:r>
              <a:rPr lang="fa-IR" sz="3900" dirty="0">
                <a:effectLst/>
              </a:rPr>
              <a:t>3</a:t>
            </a:r>
            <a:r>
              <a:rPr lang="fa-IR" sz="3900" dirty="0" smtClean="0">
                <a:effectLst/>
              </a:rPr>
              <a:t>- دولت ودمکراسی،درعصرجهانی شدن</a:t>
            </a:r>
            <a:endParaRPr lang="fa-IR" sz="3900" dirty="0"/>
          </a:p>
        </p:txBody>
      </p:sp>
      <p:sp>
        <p:nvSpPr>
          <p:cNvPr id="3" name="Content Placeholder 2"/>
          <p:cNvSpPr>
            <a:spLocks noGrp="1"/>
          </p:cNvSpPr>
          <p:nvPr>
            <p:ph idx="1"/>
          </p:nvPr>
        </p:nvSpPr>
        <p:spPr>
          <a:xfrm>
            <a:off x="2047039" y="1792310"/>
            <a:ext cx="9163966" cy="4312744"/>
          </a:xfrm>
        </p:spPr>
        <p:txBody>
          <a:bodyPr>
            <a:normAutofit/>
          </a:bodyPr>
          <a:lstStyle/>
          <a:p>
            <a:pPr lvl="0">
              <a:lnSpc>
                <a:spcPct val="150000"/>
              </a:lnSpc>
            </a:pPr>
            <a:r>
              <a:rPr lang="fa-IR" dirty="0" smtClean="0">
                <a:cs typeface="B Mitra" pitchFamily="2" charset="-78"/>
              </a:rPr>
              <a:t>5- دفاع از حق تعیین سرنوشت، خلق ساختار مشترک کنش سیاسی ،و حفظ خیر دمکراتیک ، از اولویت های جمعی فراگیر هستند.</a:t>
            </a:r>
            <a:endParaRPr lang="en-US" dirty="0" smtClean="0">
              <a:cs typeface="B Mitra" pitchFamily="2" charset="-78"/>
            </a:endParaRPr>
          </a:p>
          <a:p>
            <a:pPr lvl="0">
              <a:lnSpc>
                <a:spcPct val="150000"/>
              </a:lnSpc>
            </a:pPr>
            <a:r>
              <a:rPr lang="fa-IR" dirty="0" smtClean="0">
                <a:cs typeface="B Mitra" pitchFamily="2" charset="-78"/>
              </a:rPr>
              <a:t>6- اصول قطعی عدالت اجتماعی لحاظ می شوند.</a:t>
            </a:r>
            <a:endParaRPr lang="en-US" dirty="0" smtClean="0">
              <a:cs typeface="B Mitra" pitchFamily="2" charset="-78"/>
            </a:endParaRPr>
          </a:p>
          <a:p>
            <a:pPr lvl="0">
              <a:lnSpc>
                <a:spcPct val="150000"/>
              </a:lnSpc>
            </a:pPr>
            <a:r>
              <a:rPr lang="fa-IR" dirty="0" smtClean="0">
                <a:cs typeface="B Mitra" pitchFamily="2" charset="-78"/>
              </a:rPr>
              <a:t>7- اصل،روابط غیر اجباری حاکم به حل و فصل اختلافات است و توسل به زور به منزله راه حل جمعی نهایی در مقابل حمله به حقوق دموکراتیک جهانی باقی می ماند.</a:t>
            </a:r>
            <a:endParaRPr lang="en-US" dirty="0" smtClean="0">
              <a:cs typeface="B Mitra" pitchFamily="2" charset="-78"/>
            </a:endParaRPr>
          </a:p>
          <a:p>
            <a:pPr lvl="0">
              <a:lnSpc>
                <a:spcPct val="150000"/>
              </a:lnSpc>
            </a:pPr>
            <a:r>
              <a:rPr lang="fa-IR" dirty="0" smtClean="0">
                <a:cs typeface="B Mitra" pitchFamily="2" charset="-78"/>
              </a:rPr>
              <a:t>8- اشخاص می توانند از عضویت در اجتماعات مختلف برخوردار و در اشکال مختلف ،مشارکت سیاسی داشته باشند و شهروندی از سطوح محلی تا بین المللی را در بر می گیرد.</a:t>
            </a:r>
            <a:endParaRPr lang="en-US" dirty="0">
              <a:cs typeface="B Mitra" pitchFamily="2" charset="-78"/>
            </a:endParaRPr>
          </a:p>
        </p:txBody>
      </p:sp>
      <p:sp>
        <p:nvSpPr>
          <p:cNvPr id="4" name="Rounded Rectangle 3"/>
          <p:cNvSpPr/>
          <p:nvPr/>
        </p:nvSpPr>
        <p:spPr>
          <a:xfrm>
            <a:off x="9568904" y="664114"/>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11</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28</a:t>
            </a:fld>
            <a:endParaRPr lang="en-US" dirty="0"/>
          </a:p>
        </p:txBody>
      </p:sp>
    </p:spTree>
    <p:extLst>
      <p:ext uri="{BB962C8B-B14F-4D97-AF65-F5344CB8AC3E}">
        <p14:creationId xmlns:p14="http://schemas.microsoft.com/office/powerpoint/2010/main" xmlns="" val="292012642"/>
      </p:ext>
    </p:extLst>
  </p:cSld>
  <p:clrMapOvr>
    <a:masterClrMapping/>
  </p:clrMapOvr>
  <p:transition spd="slow">
    <p:rand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a:effectLst/>
              </a:rPr>
              <a:t> </a:t>
            </a:r>
            <a:r>
              <a:rPr lang="fa-IR" dirty="0" smtClean="0">
                <a:effectLst/>
              </a:rPr>
              <a:t>             </a:t>
            </a:r>
            <a:r>
              <a:rPr lang="fa-IR" sz="3900" dirty="0" smtClean="0">
                <a:effectLst/>
              </a:rPr>
              <a:t> </a:t>
            </a:r>
            <a:r>
              <a:rPr lang="fa-IR" sz="3900" dirty="0">
                <a:effectLst/>
              </a:rPr>
              <a:t>3</a:t>
            </a:r>
            <a:r>
              <a:rPr lang="fa-IR" sz="3900" dirty="0" smtClean="0">
                <a:effectLst/>
              </a:rPr>
              <a:t>- دولت ودمکراسی،درعصرجهانی شدن</a:t>
            </a:r>
            <a:endParaRPr lang="fa-IR" sz="3900" dirty="0"/>
          </a:p>
        </p:txBody>
      </p:sp>
      <p:sp>
        <p:nvSpPr>
          <p:cNvPr id="3" name="Content Placeholder 2"/>
          <p:cNvSpPr>
            <a:spLocks noGrp="1"/>
          </p:cNvSpPr>
          <p:nvPr>
            <p:ph idx="1"/>
          </p:nvPr>
        </p:nvSpPr>
        <p:spPr/>
        <p:txBody>
          <a:bodyPr>
            <a:normAutofit/>
          </a:bodyPr>
          <a:lstStyle/>
          <a:p>
            <a:pPr>
              <a:lnSpc>
                <a:spcPct val="150000"/>
              </a:lnSpc>
            </a:pPr>
            <a:r>
              <a:rPr lang="fa-IR" sz="2700" dirty="0" smtClean="0">
                <a:cs typeface="B Mitra" pitchFamily="2" charset="-78"/>
              </a:rPr>
              <a:t>بحث محوری در این جا میزان کنترل اقتدار عمومی بر قدرت خصوصی است.احیای جامعه مدنی را محافظه کاران راه حل مشکلات سیاسی و اجتماعی رفاه جمعی معرفی کردند که تلاش های مداخله جویانه دولت برای افزایش رفاه ، پیوند های اجتماعی را تضعیف می کند و از همین رو به موازات افزایش دمکراسی ،نقش دولت در سیاست و اقتصاد کم رنگ تر شده است.</a:t>
            </a:r>
            <a:endParaRPr lang="en-US" sz="2700" dirty="0">
              <a:cs typeface="B Mitra" pitchFamily="2" charset="-78"/>
            </a:endParaRPr>
          </a:p>
        </p:txBody>
      </p:sp>
      <p:sp>
        <p:nvSpPr>
          <p:cNvPr id="4" name="Rounded Rectangle 3"/>
          <p:cNvSpPr/>
          <p:nvPr/>
        </p:nvSpPr>
        <p:spPr>
          <a:xfrm>
            <a:off x="9568904" y="664114"/>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11</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29</a:t>
            </a:fld>
            <a:endParaRPr lang="en-US" dirty="0"/>
          </a:p>
        </p:txBody>
      </p:sp>
    </p:spTree>
    <p:extLst>
      <p:ext uri="{BB962C8B-B14F-4D97-AF65-F5344CB8AC3E}">
        <p14:creationId xmlns:p14="http://schemas.microsoft.com/office/powerpoint/2010/main" xmlns="" val="2924698173"/>
      </p:ext>
    </p:extLst>
  </p:cSld>
  <p:clrMapOvr>
    <a:masterClrMapping/>
  </p:clrMapOvr>
  <p:transition spd="slow">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900" b="0" dirty="0" smtClean="0"/>
              <a:t>مقدمه</a:t>
            </a:r>
            <a:endParaRPr lang="fa-IR" sz="3900" b="0" dirty="0"/>
          </a:p>
        </p:txBody>
      </p:sp>
      <p:sp>
        <p:nvSpPr>
          <p:cNvPr id="3" name="Content Placeholder 2"/>
          <p:cNvSpPr>
            <a:spLocks noGrp="1"/>
          </p:cNvSpPr>
          <p:nvPr>
            <p:ph idx="1"/>
          </p:nvPr>
        </p:nvSpPr>
        <p:spPr/>
        <p:txBody>
          <a:bodyPr>
            <a:noAutofit/>
          </a:bodyPr>
          <a:lstStyle/>
          <a:p>
            <a:pPr>
              <a:lnSpc>
                <a:spcPct val="150000"/>
              </a:lnSpc>
            </a:pPr>
            <a:r>
              <a:rPr lang="fa-IR" sz="2700" dirty="0">
                <a:latin typeface="Times New Roman" pitchFamily="18" charset="0"/>
                <a:cs typeface="B Mitra" pitchFamily="2" charset="-78"/>
              </a:rPr>
              <a:t>در دو فصل قبلی ، </a:t>
            </a:r>
            <a:r>
              <a:rPr lang="fa-IR" sz="2700" dirty="0">
                <a:solidFill>
                  <a:srgbClr val="C00000"/>
                </a:solidFill>
                <a:effectLst>
                  <a:outerShdw blurRad="38100" dist="38100" dir="2700000" algn="tl">
                    <a:srgbClr val="000000">
                      <a:alpha val="43137"/>
                    </a:srgbClr>
                  </a:outerShdw>
                </a:effectLst>
                <a:latin typeface="Times New Roman" pitchFamily="18" charset="0"/>
                <a:cs typeface="B Mitra" pitchFamily="2" charset="-78"/>
              </a:rPr>
              <a:t>نظریه دولت حداقل </a:t>
            </a:r>
            <a:r>
              <a:rPr lang="fa-IR" sz="2700" dirty="0">
                <a:latin typeface="Times New Roman" pitchFamily="18" charset="0"/>
                <a:cs typeface="B Mitra" pitchFamily="2" charset="-78"/>
              </a:rPr>
              <a:t>را به منزله جریان مسلط نظریه های دولت، </a:t>
            </a:r>
            <a:r>
              <a:rPr lang="fa-IR" sz="2700" dirty="0" smtClean="0">
                <a:latin typeface="Times New Roman" pitchFamily="18" charset="0"/>
                <a:cs typeface="B Mitra" pitchFamily="2" charset="-78"/>
              </a:rPr>
              <a:t>و</a:t>
            </a:r>
            <a:r>
              <a:rPr lang="fa-IR" sz="2700" dirty="0" smtClean="0">
                <a:effectLst>
                  <a:outerShdw blurRad="38100" dist="38100" dir="2700000" algn="tl">
                    <a:srgbClr val="000000">
                      <a:alpha val="43137"/>
                    </a:srgbClr>
                  </a:outerShdw>
                </a:effectLst>
                <a:latin typeface="Times New Roman" pitchFamily="18" charset="0"/>
                <a:cs typeface="B Mitra" pitchFamily="2" charset="-78"/>
              </a:rPr>
              <a:t> </a:t>
            </a:r>
            <a:r>
              <a:rPr lang="fa-IR" sz="2700" dirty="0" smtClean="0">
                <a:solidFill>
                  <a:srgbClr val="C00000"/>
                </a:solidFill>
                <a:effectLst>
                  <a:outerShdw blurRad="38100" dist="38100" dir="2700000" algn="tl">
                    <a:srgbClr val="000000">
                      <a:alpha val="43137"/>
                    </a:srgbClr>
                  </a:outerShdw>
                </a:effectLst>
                <a:latin typeface="Times New Roman" pitchFamily="18" charset="0"/>
                <a:cs typeface="B Mitra" pitchFamily="2" charset="-78"/>
              </a:rPr>
              <a:t>نظریه </a:t>
            </a:r>
            <a:r>
              <a:rPr lang="fa-IR" sz="2700" dirty="0">
                <a:solidFill>
                  <a:srgbClr val="C00000"/>
                </a:solidFill>
                <a:effectLst>
                  <a:outerShdw blurRad="38100" dist="38100" dir="2700000" algn="tl">
                    <a:srgbClr val="000000">
                      <a:alpha val="43137"/>
                    </a:srgbClr>
                  </a:outerShdw>
                </a:effectLst>
                <a:latin typeface="Times New Roman" pitchFamily="18" charset="0"/>
                <a:cs typeface="B Mitra" pitchFamily="2" charset="-78"/>
              </a:rPr>
              <a:t>دمکراسی مشارکتی و خود مختاری </a:t>
            </a:r>
            <a:r>
              <a:rPr lang="fa-IR" sz="2700" dirty="0">
                <a:latin typeface="Times New Roman" pitchFamily="18" charset="0"/>
                <a:cs typeface="B Mitra" pitchFamily="2" charset="-78"/>
              </a:rPr>
              <a:t>را به مثابه آخرین الگوی دمکراسی در آغاز قرن بیست و یکم بررسی گردید.</a:t>
            </a:r>
            <a:endParaRPr lang="en-US" sz="2700" dirty="0">
              <a:latin typeface="Times New Roman" pitchFamily="18" charset="0"/>
              <a:cs typeface="B Mitra" pitchFamily="2" charset="-78"/>
            </a:endParaRPr>
          </a:p>
          <a:p>
            <a:pPr>
              <a:lnSpc>
                <a:spcPct val="150000"/>
              </a:lnSpc>
            </a:pPr>
            <a:r>
              <a:rPr lang="fa-IR" sz="2700" dirty="0">
                <a:latin typeface="Times New Roman" pitchFamily="18" charset="0"/>
                <a:cs typeface="B Mitra" pitchFamily="2" charset="-78"/>
              </a:rPr>
              <a:t>در این فصل با نگاهی عمیق تر به این تحول ، به بررسی تاثیر متغیر مستقل بر متغیر وابسته پرداخته می شود و سرانجام فرضیه اصلی پژوهش را تجزیه و تحلیل و اثبات خواهیم کرد.</a:t>
            </a:r>
            <a:endParaRPr lang="en-US" sz="2700" dirty="0">
              <a:latin typeface="Times New Roman" pitchFamily="18" charset="0"/>
              <a:cs typeface="B Mitra" pitchFamily="2" charset="-78"/>
            </a:endParaRPr>
          </a:p>
          <a:p>
            <a:pPr>
              <a:lnSpc>
                <a:spcPct val="150000"/>
              </a:lnSpc>
            </a:pPr>
            <a:endParaRPr lang="fa-IR" sz="2700" dirty="0">
              <a:cs typeface="B Mitra" pitchFamily="2" charset="-78"/>
            </a:endParaRPr>
          </a:p>
        </p:txBody>
      </p:sp>
      <p:sp>
        <p:nvSpPr>
          <p:cNvPr id="4" name="Rounded Rectangle 3"/>
          <p:cNvSpPr/>
          <p:nvPr/>
        </p:nvSpPr>
        <p:spPr>
          <a:xfrm>
            <a:off x="9568904" y="664114"/>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11</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scene3d>
              <a:camera prst="orthographicFront"/>
              <a:lightRig rig="glow" dir="tl">
                <a:rot lat="0" lon="0" rev="5400000"/>
              </a:lightRig>
            </a:scene3d>
            <a:sp3d contourW="12700">
              <a:bevelT w="25400" h="25400"/>
              <a:contourClr>
                <a:schemeClr val="accent6">
                  <a:shade val="73000"/>
                </a:schemeClr>
              </a:contourClr>
            </a:sp3d>
          </a:bodyPr>
          <a:lstStyle/>
          <a:p>
            <a:fld id="{D57F1E4F-1CFF-5643-939E-217C01CDF565}" type="slidenum">
              <a:rPr lang="en-US" b="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pPr/>
              <a:t>3</a:t>
            </a:fld>
            <a:endParaRPr lang="en-US"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xmlns="" val="1086994452"/>
      </p:ext>
    </p:extLst>
  </p:cSld>
  <p:clrMapOvr>
    <a:masterClrMapping/>
  </p:clrMapOvr>
  <p:transition spd="slow">
    <p:rand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23136" y="1448251"/>
            <a:ext cx="8687871" cy="3008519"/>
          </a:xfrm>
        </p:spPr>
        <p:txBody>
          <a:bodyPr>
            <a:normAutofit fontScale="90000"/>
          </a:bodyPr>
          <a:lstStyle/>
          <a:p>
            <a:r>
              <a:rPr lang="fa-IR" dirty="0" smtClean="0"/>
              <a:t>فصل 12</a:t>
            </a:r>
            <a:br>
              <a:rPr lang="fa-IR" dirty="0" smtClean="0"/>
            </a:br>
            <a:r>
              <a:rPr lang="fa-IR" dirty="0" smtClean="0"/>
              <a:t>چشم اندازهای دولت و دموکراسی در عصر جهانی شدن</a:t>
            </a:r>
            <a:r>
              <a:rPr lang="en-US" dirty="0" smtClean="0"/>
              <a:t/>
            </a:r>
            <a:br>
              <a:rPr lang="en-US" dirty="0" smtClean="0"/>
            </a:br>
            <a:endParaRPr lang="fa-IR" dirty="0"/>
          </a:p>
        </p:txBody>
      </p:sp>
      <p:sp>
        <p:nvSpPr>
          <p:cNvPr id="3" name="Subtitle 2"/>
          <p:cNvSpPr>
            <a:spLocks noGrp="1"/>
          </p:cNvSpPr>
          <p:nvPr>
            <p:ph type="subTitle" idx="1"/>
          </p:nvPr>
        </p:nvSpPr>
        <p:spPr>
          <a:xfrm>
            <a:off x="2376171" y="4640256"/>
            <a:ext cx="7457640" cy="728672"/>
          </a:xfrm>
        </p:spPr>
        <p:txBody>
          <a:bodyPr>
            <a:normAutofit/>
          </a:bodyPr>
          <a:lstStyle/>
          <a:p>
            <a:pPr algn="r"/>
            <a:r>
              <a:rPr lang="fa-IR" sz="2700" b="1" dirty="0" smtClean="0">
                <a:effectLst>
                  <a:outerShdw blurRad="38100" dist="38100" dir="2700000" algn="tl">
                    <a:srgbClr val="000000">
                      <a:alpha val="43137"/>
                    </a:srgbClr>
                  </a:outerShdw>
                </a:effectLst>
                <a:cs typeface="B Mitra" pitchFamily="2" charset="-78"/>
              </a:rPr>
              <a:t>کتاب </a:t>
            </a:r>
            <a:r>
              <a:rPr lang="fa-IR" sz="2700" b="1" dirty="0">
                <a:effectLst>
                  <a:outerShdw blurRad="38100" dist="38100" dir="2700000" algn="tl">
                    <a:srgbClr val="000000">
                      <a:alpha val="43137"/>
                    </a:srgbClr>
                  </a:outerShdw>
                </a:effectLst>
                <a:cs typeface="B Mitra" pitchFamily="2" charset="-78"/>
              </a:rPr>
              <a:t>دولت و </a:t>
            </a:r>
            <a:r>
              <a:rPr lang="fa-IR" sz="2700" b="1" dirty="0" smtClean="0">
                <a:effectLst>
                  <a:outerShdw blurRad="38100" dist="38100" dir="2700000" algn="tl">
                    <a:srgbClr val="000000">
                      <a:alpha val="43137"/>
                    </a:srgbClr>
                  </a:outerShdw>
                </a:effectLst>
                <a:cs typeface="B Mitra" pitchFamily="2" charset="-78"/>
              </a:rPr>
              <a:t>دموکراسی    اثر </a:t>
            </a:r>
            <a:r>
              <a:rPr lang="fa-IR" sz="2700" b="1" dirty="0">
                <a:effectLst>
                  <a:outerShdw blurRad="38100" dist="38100" dir="2700000" algn="tl">
                    <a:srgbClr val="000000">
                      <a:alpha val="43137"/>
                    </a:srgbClr>
                  </a:outerShdw>
                </a:effectLst>
                <a:cs typeface="B Mitra" pitchFamily="2" charset="-78"/>
              </a:rPr>
              <a:t>محمد توحید فام</a:t>
            </a:r>
          </a:p>
        </p:txBody>
      </p:sp>
    </p:spTree>
    <p:extLst>
      <p:ext uri="{BB962C8B-B14F-4D97-AF65-F5344CB8AC3E}">
        <p14:creationId xmlns:p14="http://schemas.microsoft.com/office/powerpoint/2010/main" xmlns="" val="733885148"/>
      </p:ext>
    </p:extLst>
  </p:cSld>
  <p:clrMapOvr>
    <a:masterClrMapping/>
  </p:clrMapOvr>
  <p:transition spd="slow">
    <p:rand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effectLst/>
              </a:rPr>
              <a:t> </a:t>
            </a:r>
            <a:r>
              <a:rPr lang="fa-IR" dirty="0" smtClean="0">
                <a:effectLst/>
              </a:rPr>
              <a:t>              مقدمه</a:t>
            </a:r>
            <a:endParaRPr lang="fa-IR" dirty="0"/>
          </a:p>
        </p:txBody>
      </p:sp>
      <p:sp>
        <p:nvSpPr>
          <p:cNvPr id="3" name="Content Placeholder 2"/>
          <p:cNvSpPr>
            <a:spLocks noGrp="1"/>
          </p:cNvSpPr>
          <p:nvPr>
            <p:ph idx="1"/>
          </p:nvPr>
        </p:nvSpPr>
        <p:spPr>
          <a:xfrm>
            <a:off x="2523133" y="1592275"/>
            <a:ext cx="8687872" cy="4149273"/>
          </a:xfrm>
        </p:spPr>
        <p:txBody>
          <a:bodyPr>
            <a:noAutofit/>
          </a:bodyPr>
          <a:lstStyle/>
          <a:p>
            <a:pPr indent="-420466"/>
            <a:r>
              <a:rPr lang="fa-IR" sz="2700" dirty="0" smtClean="0">
                <a:cs typeface="B Mitra" pitchFamily="2" charset="-78"/>
              </a:rPr>
              <a:t>در بخش اول به تحول مفهوم دولت ،</a:t>
            </a:r>
          </a:p>
          <a:p>
            <a:pPr indent="-420466"/>
            <a:r>
              <a:rPr lang="fa-IR" sz="2700" dirty="0" smtClean="0">
                <a:cs typeface="B Mitra" pitchFamily="2" charset="-78"/>
              </a:rPr>
              <a:t>بخش دوم به تحول ساختار دولت ،</a:t>
            </a:r>
          </a:p>
          <a:p>
            <a:pPr indent="-420466"/>
            <a:r>
              <a:rPr lang="fa-IR" sz="2700" dirty="0" smtClean="0">
                <a:cs typeface="B Mitra" pitchFamily="2" charset="-78"/>
              </a:rPr>
              <a:t>بخش سوم به تحول نظریه دولت</a:t>
            </a:r>
          </a:p>
          <a:p>
            <a:pPr indent="-420466"/>
            <a:r>
              <a:rPr lang="fa-IR" sz="2700" dirty="0" smtClean="0">
                <a:cs typeface="B Mitra" pitchFamily="2" charset="-78"/>
              </a:rPr>
              <a:t> بخش چهارم به تاثیر تحول دولت بر روند دموکراسی اختصاص یافت.</a:t>
            </a:r>
          </a:p>
          <a:p>
            <a:pPr indent="-420466"/>
            <a:r>
              <a:rPr lang="fa-IR" sz="2700" dirty="0" smtClean="0">
                <a:cs typeface="B Mitra" pitchFamily="2" charset="-78"/>
              </a:rPr>
              <a:t> فصل دوازده ضمن ارایه برآیندی از مباحث بخش چهارم ،به عنوان آخرین فصل،سنتزی از مباحث اساسی کتاب است که چشم اندازهای آینده دولت و دمکراسی را در عصر جهانی شدن به تصویر می کشد.</a:t>
            </a:r>
            <a:endParaRPr lang="en-US" sz="2700" dirty="0" smtClean="0">
              <a:cs typeface="B Mitra" pitchFamily="2" charset="-78"/>
            </a:endParaRPr>
          </a:p>
          <a:p>
            <a:pPr indent="-420466"/>
            <a:endParaRPr lang="fa-IR" sz="2700" dirty="0">
              <a:cs typeface="B Mitra" pitchFamily="2" charset="-78"/>
            </a:endParaRPr>
          </a:p>
        </p:txBody>
      </p:sp>
      <p:sp>
        <p:nvSpPr>
          <p:cNvPr id="4" name="Rounded Rectangle 3"/>
          <p:cNvSpPr/>
          <p:nvPr/>
        </p:nvSpPr>
        <p:spPr>
          <a:xfrm>
            <a:off x="9568904" y="664114"/>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a:t>
            </a:r>
            <a:r>
              <a:rPr lang="fa-I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12</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31</a:t>
            </a:fld>
            <a:endParaRPr lang="en-US" dirty="0"/>
          </a:p>
        </p:txBody>
      </p:sp>
    </p:spTree>
    <p:extLst>
      <p:ext uri="{BB962C8B-B14F-4D97-AF65-F5344CB8AC3E}">
        <p14:creationId xmlns:p14="http://schemas.microsoft.com/office/powerpoint/2010/main" xmlns="" val="4022086259"/>
      </p:ext>
    </p:extLst>
  </p:cSld>
  <p:clrMapOvr>
    <a:masterClrMapping/>
  </p:clrMapOvr>
  <p:transition spd="slow">
    <p:rand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مباحث فصل</a:t>
            </a:r>
            <a:endParaRPr lang="fa-IR" dirty="0"/>
          </a:p>
        </p:txBody>
      </p:sp>
      <p:sp>
        <p:nvSpPr>
          <p:cNvPr id="3" name="Content Placeholder 2"/>
          <p:cNvSpPr>
            <a:spLocks noGrp="1"/>
          </p:cNvSpPr>
          <p:nvPr>
            <p:ph idx="1"/>
          </p:nvPr>
        </p:nvSpPr>
        <p:spPr/>
        <p:txBody>
          <a:bodyPr>
            <a:normAutofit/>
          </a:bodyPr>
          <a:lstStyle/>
          <a:p>
            <a:pPr marL="0" indent="0">
              <a:lnSpc>
                <a:spcPct val="200000"/>
              </a:lnSpc>
              <a:buNone/>
            </a:pPr>
            <a:endParaRPr lang="fa-IR" sz="2700" b="1" dirty="0"/>
          </a:p>
        </p:txBody>
      </p:sp>
      <p:sp>
        <p:nvSpPr>
          <p:cNvPr id="4" name="Rounded Rectangle 3"/>
          <p:cNvSpPr/>
          <p:nvPr/>
        </p:nvSpPr>
        <p:spPr>
          <a:xfrm>
            <a:off x="9677733" y="231664"/>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11</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32</a:t>
            </a:fld>
            <a:endParaRPr lang="en-US" dirty="0"/>
          </a:p>
        </p:txBody>
      </p:sp>
      <p:graphicFrame>
        <p:nvGraphicFramePr>
          <p:cNvPr id="5" name="Diagram 4"/>
          <p:cNvGraphicFramePr/>
          <p:nvPr>
            <p:extLst>
              <p:ext uri="{D42A27DB-BD31-4B8C-83A1-F6EECF244321}">
                <p14:modId xmlns:p14="http://schemas.microsoft.com/office/powerpoint/2010/main" xmlns="" val="1647211974"/>
              </p:ext>
            </p:extLst>
          </p:nvPr>
        </p:nvGraphicFramePr>
        <p:xfrm>
          <a:off x="1980142" y="699010"/>
          <a:ext cx="7920567" cy="49739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086994452"/>
      </p:ext>
    </p:extLst>
  </p:cSld>
  <p:clrMapOvr>
    <a:masterClrMapping/>
  </p:clrMapOvr>
  <p:transition spd="slow">
    <p:rand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900" dirty="0">
                <a:effectLst/>
              </a:rPr>
              <a:t> </a:t>
            </a:r>
            <a:r>
              <a:rPr lang="fa-IR" sz="3900" dirty="0" smtClean="0">
                <a:effectLst/>
              </a:rPr>
              <a:t>              </a:t>
            </a:r>
            <a:r>
              <a:rPr lang="fa-IR" sz="3900" dirty="0" smtClean="0"/>
              <a:t>1- آینده دولت ملی:</a:t>
            </a:r>
            <a:br>
              <a:rPr lang="fa-IR" sz="3900" dirty="0" smtClean="0"/>
            </a:br>
            <a:r>
              <a:rPr lang="fa-IR" sz="3900" dirty="0" smtClean="0"/>
              <a:t>تغییر در مفهوم دولت</a:t>
            </a:r>
            <a:endParaRPr lang="fa-IR" sz="3900" dirty="0"/>
          </a:p>
        </p:txBody>
      </p:sp>
      <p:sp>
        <p:nvSpPr>
          <p:cNvPr id="3" name="Content Placeholder 2"/>
          <p:cNvSpPr>
            <a:spLocks noGrp="1"/>
          </p:cNvSpPr>
          <p:nvPr>
            <p:ph idx="1"/>
          </p:nvPr>
        </p:nvSpPr>
        <p:spPr/>
        <p:txBody>
          <a:bodyPr>
            <a:normAutofit/>
          </a:bodyPr>
          <a:lstStyle/>
          <a:p>
            <a:pPr>
              <a:lnSpc>
                <a:spcPct val="150000"/>
              </a:lnSpc>
            </a:pPr>
            <a:r>
              <a:rPr lang="fa-IR" dirty="0" smtClean="0"/>
              <a:t> </a:t>
            </a:r>
            <a:r>
              <a:rPr lang="fa-IR" sz="2700" dirty="0" smtClean="0">
                <a:cs typeface="B Mitra" pitchFamily="2" charset="-78"/>
              </a:rPr>
              <a:t>تحولاتی که در سال های پایانی سده بیستم رخ داد،منجر به بازگردان مساله دولت به ادبیات جدید علوم سیاسی گردید.</a:t>
            </a:r>
          </a:p>
          <a:p>
            <a:pPr>
              <a:lnSpc>
                <a:spcPct val="150000"/>
              </a:lnSpc>
            </a:pPr>
            <a:r>
              <a:rPr lang="fa-IR" sz="2700" dirty="0" smtClean="0">
                <a:cs typeface="B Mitra" pitchFamily="2" charset="-78"/>
              </a:rPr>
              <a:t> آنچه امروزه دولت خوانده می شود،در واقع دولت ملی مدرن است ،که خود بر پایه </a:t>
            </a:r>
            <a:r>
              <a:rPr lang="fa-IR" sz="2700" dirty="0" smtClean="0">
                <a:solidFill>
                  <a:srgbClr val="C00000"/>
                </a:solidFill>
                <a:effectLst>
                  <a:outerShdw blurRad="38100" dist="38100" dir="2700000" algn="tl">
                    <a:srgbClr val="000000">
                      <a:alpha val="43137"/>
                    </a:srgbClr>
                  </a:outerShdw>
                </a:effectLst>
                <a:cs typeface="B Mitra" pitchFamily="2" charset="-78"/>
              </a:rPr>
              <a:t>تبدیل مفهوم ارگانیکی به مکانیکی </a:t>
            </a:r>
            <a:r>
              <a:rPr lang="fa-IR" sz="2700" dirty="0" smtClean="0">
                <a:cs typeface="B Mitra" pitchFamily="2" charset="-78"/>
              </a:rPr>
              <a:t>بنا شده است.</a:t>
            </a:r>
            <a:endParaRPr lang="en-US" sz="2700" dirty="0" smtClean="0">
              <a:cs typeface="B Mitra" pitchFamily="2" charset="-78"/>
            </a:endParaRPr>
          </a:p>
        </p:txBody>
      </p:sp>
      <p:sp>
        <p:nvSpPr>
          <p:cNvPr id="4" name="Rounded Rectangle 3"/>
          <p:cNvSpPr/>
          <p:nvPr/>
        </p:nvSpPr>
        <p:spPr>
          <a:xfrm>
            <a:off x="9568904" y="664114"/>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a:t>
            </a:r>
            <a:r>
              <a:rPr lang="fa-I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12</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33</a:t>
            </a:fld>
            <a:endParaRPr lang="en-US" dirty="0"/>
          </a:p>
        </p:txBody>
      </p:sp>
    </p:spTree>
    <p:extLst>
      <p:ext uri="{BB962C8B-B14F-4D97-AF65-F5344CB8AC3E}">
        <p14:creationId xmlns:p14="http://schemas.microsoft.com/office/powerpoint/2010/main" xmlns="" val="4022086259"/>
      </p:ext>
    </p:extLst>
  </p:cSld>
  <p:clrMapOvr>
    <a:masterClrMapping/>
  </p:clrMapOvr>
  <p:transition spd="slow">
    <p:rand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6754" y="606196"/>
            <a:ext cx="8684253" cy="962075"/>
          </a:xfrm>
        </p:spPr>
        <p:txBody>
          <a:bodyPr>
            <a:noAutofit/>
          </a:bodyPr>
          <a:lstStyle/>
          <a:p>
            <a:r>
              <a:rPr lang="fa-IR" sz="2300" dirty="0">
                <a:effectLst/>
              </a:rPr>
              <a:t> </a:t>
            </a:r>
            <a:r>
              <a:rPr lang="fa-IR" sz="2300" dirty="0" smtClean="0">
                <a:effectLst/>
              </a:rPr>
              <a:t>              </a:t>
            </a:r>
            <a:r>
              <a:rPr lang="fa-IR" sz="2300" dirty="0" smtClean="0"/>
              <a:t>1- آینده دولت ملی:</a:t>
            </a:r>
            <a:br>
              <a:rPr lang="fa-IR" sz="2300" dirty="0" smtClean="0"/>
            </a:br>
            <a:r>
              <a:rPr lang="fa-IR" sz="2300" dirty="0" smtClean="0"/>
              <a:t>تغییر در مفهوم دولت</a:t>
            </a:r>
            <a:endParaRPr lang="fa-IR" sz="2300" dirty="0"/>
          </a:p>
        </p:txBody>
      </p:sp>
      <p:sp>
        <p:nvSpPr>
          <p:cNvPr id="3" name="Content Placeholder 2"/>
          <p:cNvSpPr>
            <a:spLocks noGrp="1"/>
          </p:cNvSpPr>
          <p:nvPr>
            <p:ph idx="1"/>
          </p:nvPr>
        </p:nvSpPr>
        <p:spPr>
          <a:xfrm>
            <a:off x="2311949" y="1584274"/>
            <a:ext cx="8899056" cy="4560788"/>
          </a:xfrm>
        </p:spPr>
        <p:txBody>
          <a:bodyPr>
            <a:noAutofit/>
          </a:bodyPr>
          <a:lstStyle/>
          <a:p>
            <a:pPr>
              <a:lnSpc>
                <a:spcPct val="150000"/>
              </a:lnSpc>
            </a:pPr>
            <a:r>
              <a:rPr lang="fa-IR" sz="2300" dirty="0" smtClean="0">
                <a:cs typeface="B Mitra" pitchFamily="2" charset="-78"/>
              </a:rPr>
              <a:t>نتیجه تحولات قرون 16 و 17 وپیمان وستفالیا که منجربه دگرگونی در نظام سیاسی قرون وسطایی گشت پیدایی دولت مستقل بود که به عنوان بالاترین نهاد سیاسی حقوقی که صلاحیت اعمال انحصاری حاکمیت را داشت گردید.</a:t>
            </a:r>
            <a:endParaRPr lang="en-US" sz="2300" dirty="0" smtClean="0">
              <a:cs typeface="B Mitra" pitchFamily="2" charset="-78"/>
            </a:endParaRPr>
          </a:p>
          <a:p>
            <a:pPr>
              <a:lnSpc>
                <a:spcPct val="150000"/>
              </a:lnSpc>
            </a:pPr>
            <a:r>
              <a:rPr lang="fa-IR" sz="2300" dirty="0" smtClean="0">
                <a:cs typeface="B Mitra" pitchFamily="2" charset="-78"/>
              </a:rPr>
              <a:t>با این همه پیدایی مفهوم دولت به صورت کنونی و تفکیک نسبی حاکمیت و دولت از یکدیگررا باید تحت تاثیر تحولات نظام سرمایه داری صنعتی در قرون 18 و 19 دانست.که دوره جدیدی از زندگی سیاسی ملت ها که به عصر نهضت قانون اساسی معروف است پدید آمد و هدف آن ،محدود کردن حاکمیت دولت ها ، خصوصا در امور اقتصادی بودکه مانعی برسرراه رشد سرمایه داری به شمار می رفت.</a:t>
            </a:r>
            <a:endParaRPr lang="en-US" sz="2300" dirty="0" smtClean="0">
              <a:cs typeface="B Mitra" pitchFamily="2" charset="-78"/>
            </a:endParaRPr>
          </a:p>
          <a:p>
            <a:pPr>
              <a:lnSpc>
                <a:spcPct val="150000"/>
              </a:lnSpc>
            </a:pPr>
            <a:endParaRPr lang="fa-IR" sz="2300" dirty="0">
              <a:cs typeface="B Mitra" pitchFamily="2" charset="-78"/>
            </a:endParaRPr>
          </a:p>
        </p:txBody>
      </p:sp>
      <p:sp>
        <p:nvSpPr>
          <p:cNvPr id="4" name="Rounded Rectangle 3"/>
          <p:cNvSpPr/>
          <p:nvPr/>
        </p:nvSpPr>
        <p:spPr>
          <a:xfrm>
            <a:off x="9568904" y="664114"/>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sz="23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a:t>
            </a:r>
            <a:r>
              <a:rPr lang="fa-IR" sz="23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12</a:t>
            </a:r>
            <a:endParaRPr lang="en-US" sz="23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z="2300" smtClean="0"/>
              <a:pPr/>
              <a:t>34</a:t>
            </a:fld>
            <a:endParaRPr lang="en-US" sz="2300" dirty="0"/>
          </a:p>
        </p:txBody>
      </p:sp>
    </p:spTree>
    <p:extLst>
      <p:ext uri="{BB962C8B-B14F-4D97-AF65-F5344CB8AC3E}">
        <p14:creationId xmlns:p14="http://schemas.microsoft.com/office/powerpoint/2010/main" xmlns="" val="4022086259"/>
      </p:ext>
    </p:extLst>
  </p:cSld>
  <p:clrMapOvr>
    <a:masterClrMapping/>
  </p:clrMapOvr>
  <p:transition spd="slow">
    <p:rand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900" dirty="0">
                <a:effectLst/>
              </a:rPr>
              <a:t> </a:t>
            </a:r>
            <a:r>
              <a:rPr lang="fa-IR" sz="3900" dirty="0" smtClean="0">
                <a:effectLst/>
              </a:rPr>
              <a:t>              </a:t>
            </a:r>
            <a:r>
              <a:rPr lang="fa-IR" sz="3900" dirty="0" smtClean="0"/>
              <a:t>1- آینده دولت ملی:</a:t>
            </a:r>
            <a:br>
              <a:rPr lang="fa-IR" sz="3900" dirty="0" smtClean="0"/>
            </a:br>
            <a:r>
              <a:rPr lang="fa-IR" sz="3900" dirty="0" smtClean="0"/>
              <a:t>تغییر در مفهوم دولت</a:t>
            </a:r>
            <a:endParaRPr lang="fa-IR" sz="3900" dirty="0"/>
          </a:p>
        </p:txBody>
      </p:sp>
      <p:sp>
        <p:nvSpPr>
          <p:cNvPr id="3" name="Content Placeholder 2"/>
          <p:cNvSpPr>
            <a:spLocks noGrp="1"/>
          </p:cNvSpPr>
          <p:nvPr>
            <p:ph idx="1"/>
          </p:nvPr>
        </p:nvSpPr>
        <p:spPr/>
        <p:txBody>
          <a:bodyPr>
            <a:normAutofit/>
          </a:bodyPr>
          <a:lstStyle/>
          <a:p>
            <a:pPr>
              <a:lnSpc>
                <a:spcPct val="150000"/>
              </a:lnSpc>
            </a:pPr>
            <a:r>
              <a:rPr lang="fa-IR" sz="2700" dirty="0" smtClean="0">
                <a:cs typeface="B Mitra" pitchFamily="2" charset="-78"/>
              </a:rPr>
              <a:t>حال این پرسش مطرح است که آیا می توان گفت دولت ملی در حال احتضار است و دولت – ملت در پایان راه قراردارد؟</a:t>
            </a:r>
            <a:endParaRPr lang="en-US" sz="2700" dirty="0" smtClean="0">
              <a:cs typeface="B Mitra" pitchFamily="2" charset="-78"/>
            </a:endParaRPr>
          </a:p>
          <a:p>
            <a:pPr>
              <a:lnSpc>
                <a:spcPct val="150000"/>
              </a:lnSpc>
            </a:pPr>
            <a:r>
              <a:rPr lang="fa-IR" sz="2700" dirty="0" smtClean="0">
                <a:cs typeface="B Mitra" pitchFamily="2" charset="-78"/>
              </a:rPr>
              <a:t>برخی معتقدند دولت ملی پا به مرحله ای از بلاتکلیفی و شاید عقب نشینی گذاشته است و برخی دیگر معتقدند که دوره توسعه و تکامل دولت که حدود دو قرن طول کشید،اکنون رو به پایان است.</a:t>
            </a:r>
            <a:endParaRPr lang="en-US" sz="2700" dirty="0" smtClean="0">
              <a:cs typeface="B Mitra" pitchFamily="2" charset="-78"/>
            </a:endParaRPr>
          </a:p>
          <a:p>
            <a:pPr>
              <a:lnSpc>
                <a:spcPct val="150000"/>
              </a:lnSpc>
            </a:pPr>
            <a:endParaRPr lang="fa-IR" sz="2700" dirty="0">
              <a:cs typeface="B Mitra" pitchFamily="2" charset="-78"/>
            </a:endParaRPr>
          </a:p>
        </p:txBody>
      </p:sp>
      <p:sp>
        <p:nvSpPr>
          <p:cNvPr id="4" name="Rounded Rectangle 3"/>
          <p:cNvSpPr/>
          <p:nvPr/>
        </p:nvSpPr>
        <p:spPr>
          <a:xfrm>
            <a:off x="9568904" y="664114"/>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a:t>
            </a:r>
            <a:r>
              <a:rPr lang="fa-I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12</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35</a:t>
            </a:fld>
            <a:endParaRPr lang="en-US" dirty="0"/>
          </a:p>
        </p:txBody>
      </p:sp>
    </p:spTree>
    <p:extLst>
      <p:ext uri="{BB962C8B-B14F-4D97-AF65-F5344CB8AC3E}">
        <p14:creationId xmlns:p14="http://schemas.microsoft.com/office/powerpoint/2010/main" xmlns="" val="4022086259"/>
      </p:ext>
    </p:extLst>
  </p:cSld>
  <p:clrMapOvr>
    <a:masterClrMapping/>
  </p:clrMapOvr>
  <p:transition spd="slow">
    <p:random/>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900" dirty="0">
                <a:effectLst/>
              </a:rPr>
              <a:t> </a:t>
            </a:r>
            <a:r>
              <a:rPr lang="fa-IR" sz="3900" dirty="0" smtClean="0">
                <a:effectLst/>
              </a:rPr>
              <a:t>              </a:t>
            </a:r>
            <a:r>
              <a:rPr lang="fa-IR" sz="3900" dirty="0" smtClean="0"/>
              <a:t>1- آینده دولت ملی:</a:t>
            </a:r>
            <a:br>
              <a:rPr lang="fa-IR" sz="3900" dirty="0" smtClean="0"/>
            </a:br>
            <a:r>
              <a:rPr lang="fa-IR" sz="3900" dirty="0" smtClean="0"/>
              <a:t>تغییر در مفهوم دولت</a:t>
            </a:r>
            <a:endParaRPr lang="fa-IR" sz="3900" dirty="0"/>
          </a:p>
        </p:txBody>
      </p:sp>
      <p:sp>
        <p:nvSpPr>
          <p:cNvPr id="3" name="Content Placeholder 2"/>
          <p:cNvSpPr>
            <a:spLocks noGrp="1"/>
          </p:cNvSpPr>
          <p:nvPr>
            <p:ph idx="1"/>
          </p:nvPr>
        </p:nvSpPr>
        <p:spPr/>
        <p:txBody>
          <a:bodyPr>
            <a:normAutofit/>
          </a:bodyPr>
          <a:lstStyle/>
          <a:p>
            <a:pPr>
              <a:lnSpc>
                <a:spcPct val="150000"/>
              </a:lnSpc>
            </a:pPr>
            <a:r>
              <a:rPr lang="fa-IR" sz="2700" dirty="0" smtClean="0">
                <a:cs typeface="B Mitra" pitchFamily="2" charset="-78"/>
              </a:rPr>
              <a:t>در پایان قرن بیستم مسایلی به وجود آمده که مستلزم اقدام جهانی است حل این مسایل خارج از قدرت دولت های منفرد یا گروهی از دولت ها است.نمونه این مسایل ، مشکلات جهانی بوم شناختی و زیست محیطی اند.بنابر این با ظهور نیروهای فراملی و درون ملی ،نقش و کارکردهای دولت ،محدود شده است.</a:t>
            </a:r>
            <a:endParaRPr lang="en-US" sz="2700" dirty="0" smtClean="0">
              <a:cs typeface="B Mitra" pitchFamily="2" charset="-78"/>
            </a:endParaRPr>
          </a:p>
        </p:txBody>
      </p:sp>
      <p:sp>
        <p:nvSpPr>
          <p:cNvPr id="4" name="Rounded Rectangle 3"/>
          <p:cNvSpPr/>
          <p:nvPr/>
        </p:nvSpPr>
        <p:spPr>
          <a:xfrm>
            <a:off x="9568904" y="664114"/>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a:t>
            </a:r>
            <a:r>
              <a:rPr lang="fa-I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12</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36</a:t>
            </a:fld>
            <a:endParaRPr lang="en-US" dirty="0"/>
          </a:p>
        </p:txBody>
      </p:sp>
    </p:spTree>
    <p:extLst>
      <p:ext uri="{BB962C8B-B14F-4D97-AF65-F5344CB8AC3E}">
        <p14:creationId xmlns:p14="http://schemas.microsoft.com/office/powerpoint/2010/main" xmlns="" val="4022086259"/>
      </p:ext>
    </p:extLst>
  </p:cSld>
  <p:clrMapOvr>
    <a:masterClrMapping/>
  </p:clrMapOvr>
  <p:transition spd="slow">
    <p:random/>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900" dirty="0">
                <a:effectLst/>
              </a:rPr>
              <a:t> </a:t>
            </a:r>
            <a:r>
              <a:rPr lang="fa-IR" sz="3900" dirty="0" smtClean="0">
                <a:effectLst/>
              </a:rPr>
              <a:t>              </a:t>
            </a:r>
            <a:r>
              <a:rPr lang="fa-IR" sz="3900" dirty="0" smtClean="0"/>
              <a:t>1- آینده دولت ملی:</a:t>
            </a:r>
            <a:br>
              <a:rPr lang="fa-IR" sz="3900" dirty="0" smtClean="0"/>
            </a:br>
            <a:r>
              <a:rPr lang="fa-IR" sz="3900" dirty="0" smtClean="0"/>
              <a:t>تغییر در مفهوم دولت</a:t>
            </a:r>
            <a:endParaRPr lang="fa-IR" sz="3900" dirty="0"/>
          </a:p>
        </p:txBody>
      </p:sp>
      <p:sp>
        <p:nvSpPr>
          <p:cNvPr id="3" name="Content Placeholder 2"/>
          <p:cNvSpPr>
            <a:spLocks noGrp="1"/>
          </p:cNvSpPr>
          <p:nvPr>
            <p:ph idx="1"/>
          </p:nvPr>
        </p:nvSpPr>
        <p:spPr/>
        <p:txBody>
          <a:bodyPr>
            <a:noAutofit/>
          </a:bodyPr>
          <a:lstStyle/>
          <a:p>
            <a:pPr>
              <a:lnSpc>
                <a:spcPct val="150000"/>
              </a:lnSpc>
            </a:pPr>
            <a:r>
              <a:rPr lang="fa-IR" sz="2700" dirty="0" smtClean="0">
                <a:cs typeface="B Mitra" pitchFamily="2" charset="-78"/>
              </a:rPr>
              <a:t>به عقیده هابسَباوم نیروهای فراملی به سه طریق دولت را تضعیف می کنند:</a:t>
            </a:r>
            <a:endParaRPr lang="en-US" sz="2700" dirty="0" smtClean="0">
              <a:cs typeface="B Mitra" pitchFamily="2" charset="-78"/>
            </a:endParaRPr>
          </a:p>
          <a:p>
            <a:pPr>
              <a:lnSpc>
                <a:spcPct val="150000"/>
              </a:lnSpc>
            </a:pPr>
            <a:r>
              <a:rPr lang="fa-IR" sz="2700" dirty="0" smtClean="0">
                <a:cs typeface="B Mitra" pitchFamily="2" charset="-78"/>
              </a:rPr>
              <a:t>1-  اقتصاد فراملی یا جهانی</a:t>
            </a:r>
            <a:endParaRPr lang="en-US" sz="2700" dirty="0" smtClean="0">
              <a:cs typeface="B Mitra" pitchFamily="2" charset="-78"/>
            </a:endParaRPr>
          </a:p>
          <a:p>
            <a:pPr>
              <a:lnSpc>
                <a:spcPct val="150000"/>
              </a:lnSpc>
            </a:pPr>
            <a:r>
              <a:rPr lang="fa-IR" sz="2700" dirty="0" smtClean="0">
                <a:cs typeface="B Mitra" pitchFamily="2" charset="-78"/>
              </a:rPr>
              <a:t>2- ظهور نهادهای جهانی و منطقه ای مانند اتحادیه اروپا و موسسات بانکی بین المللی</a:t>
            </a:r>
            <a:endParaRPr lang="en-US" sz="2700" dirty="0" smtClean="0">
              <a:cs typeface="B Mitra" pitchFamily="2" charset="-78"/>
            </a:endParaRPr>
          </a:p>
          <a:p>
            <a:pPr>
              <a:lnSpc>
                <a:spcPct val="150000"/>
              </a:lnSpc>
            </a:pPr>
            <a:r>
              <a:rPr lang="fa-IR" sz="2700" dirty="0" smtClean="0">
                <a:cs typeface="B Mitra" pitchFamily="2" charset="-78"/>
              </a:rPr>
              <a:t>3- انقلابات انفورماتیک و تکنولوژیک، وهمچنین در عرصه حمل ونقل و ارتباطات ، مرزهای سرزمینی تا حد زیادی موضوعیت خود را از دست داده اند.</a:t>
            </a:r>
            <a:endParaRPr lang="fa-IR" sz="2700" dirty="0">
              <a:cs typeface="B Mitra" pitchFamily="2" charset="-78"/>
            </a:endParaRPr>
          </a:p>
        </p:txBody>
      </p:sp>
      <p:sp>
        <p:nvSpPr>
          <p:cNvPr id="4" name="Rounded Rectangle 3"/>
          <p:cNvSpPr/>
          <p:nvPr/>
        </p:nvSpPr>
        <p:spPr>
          <a:xfrm>
            <a:off x="9568904" y="664114"/>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a:t>
            </a:r>
            <a:r>
              <a:rPr lang="fa-I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12</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37</a:t>
            </a:fld>
            <a:endParaRPr lang="en-US" dirty="0"/>
          </a:p>
        </p:txBody>
      </p:sp>
    </p:spTree>
    <p:extLst>
      <p:ext uri="{BB962C8B-B14F-4D97-AF65-F5344CB8AC3E}">
        <p14:creationId xmlns:p14="http://schemas.microsoft.com/office/powerpoint/2010/main" xmlns="" val="4022086259"/>
      </p:ext>
    </p:extLst>
  </p:cSld>
  <p:clrMapOvr>
    <a:masterClrMapping/>
  </p:clrMapOvr>
  <p:transition spd="slow">
    <p:random/>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900" dirty="0">
                <a:effectLst/>
                <a:cs typeface="B Mitra" pitchFamily="2" charset="-78"/>
              </a:rPr>
              <a:t> </a:t>
            </a:r>
            <a:r>
              <a:rPr lang="fa-IR" sz="3900" dirty="0" smtClean="0">
                <a:effectLst/>
                <a:cs typeface="B Mitra" pitchFamily="2" charset="-78"/>
              </a:rPr>
              <a:t>              </a:t>
            </a:r>
            <a:r>
              <a:rPr lang="fa-IR" sz="3900" dirty="0" smtClean="0">
                <a:cs typeface="B Mitra" pitchFamily="2" charset="-78"/>
              </a:rPr>
              <a:t>1- آینده دولت ملی:</a:t>
            </a:r>
            <a:br>
              <a:rPr lang="fa-IR" sz="3900" dirty="0" smtClean="0">
                <a:cs typeface="B Mitra" pitchFamily="2" charset="-78"/>
              </a:rPr>
            </a:br>
            <a:r>
              <a:rPr lang="fa-IR" sz="3900" dirty="0" smtClean="0">
                <a:cs typeface="B Mitra" pitchFamily="2" charset="-78"/>
              </a:rPr>
              <a:t>تغییر در مفهوم دولت</a:t>
            </a:r>
            <a:endParaRPr lang="fa-IR" sz="3900" dirty="0">
              <a:cs typeface="B Mitra" pitchFamily="2" charset="-78"/>
            </a:endParaRPr>
          </a:p>
        </p:txBody>
      </p:sp>
      <p:sp>
        <p:nvSpPr>
          <p:cNvPr id="3" name="Content Placeholder 2"/>
          <p:cNvSpPr>
            <a:spLocks noGrp="1"/>
          </p:cNvSpPr>
          <p:nvPr>
            <p:ph idx="1"/>
          </p:nvPr>
        </p:nvSpPr>
        <p:spPr>
          <a:xfrm>
            <a:off x="1798184" y="2072358"/>
            <a:ext cx="9412822" cy="3669190"/>
          </a:xfrm>
        </p:spPr>
        <p:txBody>
          <a:bodyPr>
            <a:noAutofit/>
          </a:bodyPr>
          <a:lstStyle/>
          <a:p>
            <a:pPr>
              <a:lnSpc>
                <a:spcPct val="150000"/>
              </a:lnSpc>
            </a:pPr>
            <a:r>
              <a:rPr lang="fa-IR" sz="2700" dirty="0" smtClean="0">
                <a:cs typeface="B Mitra" pitchFamily="2" charset="-78"/>
              </a:rPr>
              <a:t>علاوه بر عناصر اقتصادی،اغتشاش در ارزش ها نیز به نوعی به تضعیف دولت کمک شده است.</a:t>
            </a:r>
            <a:endParaRPr lang="en-US" sz="2700" dirty="0" smtClean="0">
              <a:cs typeface="B Mitra" pitchFamily="2" charset="-78"/>
            </a:endParaRPr>
          </a:p>
          <a:p>
            <a:pPr>
              <a:lnSpc>
                <a:spcPct val="150000"/>
              </a:lnSpc>
            </a:pPr>
            <a:r>
              <a:rPr lang="fa-IR" sz="2700" dirty="0" smtClean="0">
                <a:cs typeface="B Mitra" pitchFamily="2" charset="-78"/>
              </a:rPr>
              <a:t> به عقیده آلن تورناین عناصر عبارتند از:</a:t>
            </a:r>
            <a:endParaRPr lang="en-US" sz="2700" dirty="0" smtClean="0">
              <a:cs typeface="B Mitra" pitchFamily="2" charset="-78"/>
            </a:endParaRPr>
          </a:p>
          <a:p>
            <a:pPr lvl="0">
              <a:lnSpc>
                <a:spcPct val="150000"/>
              </a:lnSpc>
            </a:pPr>
            <a:r>
              <a:rPr lang="fa-IR" sz="2700" dirty="0" smtClean="0">
                <a:cs typeface="B Mitra" pitchFamily="2" charset="-78"/>
              </a:rPr>
              <a:t>1- نابودی نظام های کنترل سیاسی،اجتماعی ،حقوقی ،فرهنگی</a:t>
            </a:r>
            <a:endParaRPr lang="en-US" sz="2700" dirty="0" smtClean="0">
              <a:cs typeface="B Mitra" pitchFamily="2" charset="-78"/>
            </a:endParaRPr>
          </a:p>
          <a:p>
            <a:pPr lvl="0">
              <a:lnSpc>
                <a:spcPct val="150000"/>
              </a:lnSpc>
            </a:pPr>
            <a:r>
              <a:rPr lang="fa-IR" sz="2700" dirty="0" smtClean="0">
                <a:cs typeface="B Mitra" pitchFamily="2" charset="-78"/>
              </a:rPr>
              <a:t>2- پیروزی خرد گرایی و ضعف نهاد های جمعی</a:t>
            </a:r>
            <a:endParaRPr lang="en-US" sz="2700" dirty="0" smtClean="0">
              <a:cs typeface="B Mitra" pitchFamily="2" charset="-78"/>
            </a:endParaRPr>
          </a:p>
          <a:p>
            <a:pPr lvl="0">
              <a:lnSpc>
                <a:spcPct val="150000"/>
              </a:lnSpc>
            </a:pPr>
            <a:r>
              <a:rPr lang="fa-IR" sz="2700" dirty="0" smtClean="0">
                <a:cs typeface="B Mitra" pitchFamily="2" charset="-78"/>
              </a:rPr>
              <a:t>3- سرباز کردن و عمیق شدن شکاف هایاجتماعی حول محور فرهنگ،قوم ، و زبان.</a:t>
            </a:r>
            <a:endParaRPr lang="en-US" sz="2700" dirty="0">
              <a:cs typeface="B Mitra" pitchFamily="2" charset="-78"/>
            </a:endParaRPr>
          </a:p>
        </p:txBody>
      </p:sp>
      <p:sp>
        <p:nvSpPr>
          <p:cNvPr id="4" name="Rounded Rectangle 3"/>
          <p:cNvSpPr/>
          <p:nvPr/>
        </p:nvSpPr>
        <p:spPr>
          <a:xfrm>
            <a:off x="9568904" y="664114"/>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Mitra" pitchFamily="2" charset="-78"/>
              </a:rPr>
              <a:t>فصل </a:t>
            </a:r>
            <a:r>
              <a:rPr lang="fa-I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Mitra" pitchFamily="2" charset="-78"/>
              </a:rPr>
              <a:t>12</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B Mitra" pitchFamily="2" charset="-78"/>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cs typeface="B Mitra" pitchFamily="2" charset="-78"/>
              </a:rPr>
              <a:pPr/>
              <a:t>38</a:t>
            </a:fld>
            <a:endParaRPr lang="en-US" dirty="0">
              <a:cs typeface="B Mitra" pitchFamily="2" charset="-78"/>
            </a:endParaRPr>
          </a:p>
        </p:txBody>
      </p:sp>
    </p:spTree>
    <p:extLst>
      <p:ext uri="{BB962C8B-B14F-4D97-AF65-F5344CB8AC3E}">
        <p14:creationId xmlns:p14="http://schemas.microsoft.com/office/powerpoint/2010/main" xmlns="" val="4022086259"/>
      </p:ext>
    </p:extLst>
  </p:cSld>
  <p:clrMapOvr>
    <a:masterClrMapping/>
  </p:clrMapOvr>
  <p:transition spd="slow">
    <p:random/>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900" dirty="0">
                <a:effectLst/>
              </a:rPr>
              <a:t> </a:t>
            </a:r>
            <a:r>
              <a:rPr lang="fa-IR" sz="3900" dirty="0" smtClean="0">
                <a:effectLst/>
              </a:rPr>
              <a:t>              </a:t>
            </a:r>
            <a:r>
              <a:rPr lang="fa-IR" sz="3900" dirty="0" smtClean="0"/>
              <a:t>1- آینده دولت ملی:</a:t>
            </a:r>
            <a:br>
              <a:rPr lang="fa-IR" sz="3900" dirty="0" smtClean="0"/>
            </a:br>
            <a:r>
              <a:rPr lang="fa-IR" sz="3900" dirty="0" smtClean="0"/>
              <a:t>تغییر در مفهوم دولت</a:t>
            </a:r>
            <a:endParaRPr lang="fa-IR" sz="3900" dirty="0"/>
          </a:p>
        </p:txBody>
      </p:sp>
      <p:sp>
        <p:nvSpPr>
          <p:cNvPr id="3" name="Content Placeholder 2"/>
          <p:cNvSpPr>
            <a:spLocks noGrp="1"/>
          </p:cNvSpPr>
          <p:nvPr>
            <p:ph idx="1"/>
          </p:nvPr>
        </p:nvSpPr>
        <p:spPr/>
        <p:txBody>
          <a:bodyPr>
            <a:normAutofit/>
          </a:bodyPr>
          <a:lstStyle/>
          <a:p>
            <a:r>
              <a:rPr lang="fa-IR" sz="2700" dirty="0" smtClean="0">
                <a:cs typeface="B Mitra" pitchFamily="2" charset="-78"/>
              </a:rPr>
              <a:t>جایگزین دولت ملی چیست؟</a:t>
            </a:r>
          </a:p>
          <a:p>
            <a:r>
              <a:rPr lang="fa-IR" sz="2700" dirty="0" smtClean="0">
                <a:cs typeface="B Mitra" pitchFamily="2" charset="-78"/>
              </a:rPr>
              <a:t> دو جایگزین غیر امید بخش جستجو می شود:</a:t>
            </a:r>
            <a:endParaRPr lang="en-US" sz="2700" dirty="0" smtClean="0">
              <a:cs typeface="B Mitra" pitchFamily="2" charset="-78"/>
            </a:endParaRPr>
          </a:p>
          <a:p>
            <a:pPr>
              <a:buNone/>
            </a:pPr>
            <a:endParaRPr lang="fa-IR" sz="2700" dirty="0">
              <a:cs typeface="B Mitra" pitchFamily="2" charset="-78"/>
            </a:endParaRPr>
          </a:p>
        </p:txBody>
      </p:sp>
      <p:sp>
        <p:nvSpPr>
          <p:cNvPr id="4" name="Rounded Rectangle 3"/>
          <p:cNvSpPr/>
          <p:nvPr/>
        </p:nvSpPr>
        <p:spPr>
          <a:xfrm>
            <a:off x="9568904" y="664114"/>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a:t>
            </a:r>
            <a:r>
              <a:rPr lang="fa-I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12</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39</a:t>
            </a:fld>
            <a:endParaRPr lang="en-US" dirty="0"/>
          </a:p>
        </p:txBody>
      </p:sp>
      <p:graphicFrame>
        <p:nvGraphicFramePr>
          <p:cNvPr id="7" name="Diagram 6"/>
          <p:cNvGraphicFramePr/>
          <p:nvPr/>
        </p:nvGraphicFramePr>
        <p:xfrm>
          <a:off x="1091754" y="3192551"/>
          <a:ext cx="9924791" cy="27535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Rectangle 8"/>
          <p:cNvSpPr/>
          <p:nvPr/>
        </p:nvSpPr>
        <p:spPr>
          <a:xfrm>
            <a:off x="4246601" y="3288568"/>
            <a:ext cx="3692697" cy="1721083"/>
          </a:xfrm>
          <a:prstGeom prst="rect">
            <a:avLst/>
          </a:prstGeom>
          <a:noFill/>
        </p:spPr>
        <p:txBody>
          <a:bodyPr wrap="square" lIns="88999" tIns="44499" rIns="88999" bIns="44499">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fa-IR" sz="53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cs typeface="B Mitra" pitchFamily="2" charset="-78"/>
              </a:rPr>
              <a:t>جایگزین دولت ملی</a:t>
            </a:r>
            <a:endParaRPr lang="en-US" sz="53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Tree>
    <p:extLst>
      <p:ext uri="{BB962C8B-B14F-4D97-AF65-F5344CB8AC3E}">
        <p14:creationId xmlns:p14="http://schemas.microsoft.com/office/powerpoint/2010/main" xmlns="" val="4022086259"/>
      </p:ext>
    </p:extLst>
  </p:cSld>
  <p:clrMapOvr>
    <a:masterClrMapping/>
  </p:clrMapOvr>
  <p:transition spd="slow">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900" dirty="0" smtClean="0"/>
              <a:t>یادآوری</a:t>
            </a:r>
            <a:endParaRPr lang="fa-IR" sz="3900" dirty="0"/>
          </a:p>
        </p:txBody>
      </p:sp>
      <p:sp>
        <p:nvSpPr>
          <p:cNvPr id="3" name="Content Placeholder 2"/>
          <p:cNvSpPr>
            <a:spLocks noGrp="1"/>
          </p:cNvSpPr>
          <p:nvPr>
            <p:ph idx="1"/>
          </p:nvPr>
        </p:nvSpPr>
        <p:spPr>
          <a:xfrm>
            <a:off x="2523133" y="1768305"/>
            <a:ext cx="8687872" cy="4648803"/>
          </a:xfrm>
        </p:spPr>
        <p:txBody>
          <a:bodyPr>
            <a:normAutofit fontScale="77500" lnSpcReduction="20000"/>
          </a:bodyPr>
          <a:lstStyle/>
          <a:p>
            <a:pPr>
              <a:lnSpc>
                <a:spcPct val="170000"/>
              </a:lnSpc>
            </a:pPr>
            <a:r>
              <a:rPr lang="fa-IR" sz="2900" dirty="0" smtClean="0">
                <a:cs typeface="B Mitra" pitchFamily="2" charset="-78"/>
              </a:rPr>
              <a:t>کتاب حاضر ما را به سوی این نظریه رهنمون می کند که در طول تاریخ غرب به طور پیوسته شاهد نوعی حرکت خطی بین دولت و دمکراسی بوده ایم یعنی دولت ها چه از نظر مفهوم، و چه از نظر عملکرد، حرکت خطی از دولت هایِ گسترده و بزرگ به سمت دولت های حداقل و کوچک را مشاهده کرده ایم.</a:t>
            </a:r>
          </a:p>
          <a:p>
            <a:pPr>
              <a:lnSpc>
                <a:spcPct val="170000"/>
              </a:lnSpc>
            </a:pPr>
            <a:r>
              <a:rPr lang="fa-IR" sz="2900" dirty="0" smtClean="0">
                <a:solidFill>
                  <a:srgbClr val="C00000"/>
                </a:solidFill>
                <a:effectLst>
                  <a:outerShdw blurRad="38100" dist="38100" dir="2700000" algn="tl">
                    <a:srgbClr val="000000">
                      <a:alpha val="43137"/>
                    </a:srgbClr>
                  </a:outerShdw>
                </a:effectLst>
                <a:cs typeface="B Mitra" pitchFamily="2" charset="-78"/>
              </a:rPr>
              <a:t>همواره به سوی کم ترین سطح مداخله متحول شده اند.</a:t>
            </a:r>
            <a:endParaRPr lang="en-US" sz="2900" dirty="0" smtClean="0">
              <a:solidFill>
                <a:srgbClr val="C00000"/>
              </a:solidFill>
              <a:effectLst>
                <a:outerShdw blurRad="38100" dist="38100" dir="2700000" algn="tl">
                  <a:srgbClr val="000000">
                    <a:alpha val="43137"/>
                  </a:srgbClr>
                </a:outerShdw>
              </a:effectLst>
              <a:cs typeface="B Mitra" pitchFamily="2" charset="-78"/>
            </a:endParaRPr>
          </a:p>
          <a:p>
            <a:pPr>
              <a:lnSpc>
                <a:spcPct val="170000"/>
              </a:lnSpc>
            </a:pPr>
            <a:r>
              <a:rPr lang="fa-IR" sz="2900" dirty="0" smtClean="0">
                <a:cs typeface="B Mitra" pitchFamily="2" charset="-78"/>
              </a:rPr>
              <a:t>حال اگر رابطه دولت و دمکراسی را در رابطه دولت وجامعه بنگریم شاهد نوعی رابطه معکوس بین این دو خواهیم بود،یعنی هر اندازه که حوزه دولت محدودتر شده، حوزه جامعه وسعت یافته است.</a:t>
            </a:r>
          </a:p>
          <a:p>
            <a:pPr>
              <a:lnSpc>
                <a:spcPct val="170000"/>
              </a:lnSpc>
            </a:pPr>
            <a:r>
              <a:rPr lang="fa-IR" sz="3500" dirty="0" smtClean="0">
                <a:solidFill>
                  <a:srgbClr val="C00000"/>
                </a:solidFill>
                <a:effectLst>
                  <a:outerShdw blurRad="38100" dist="38100" dir="2700000" algn="tl">
                    <a:srgbClr val="000000">
                      <a:alpha val="43137"/>
                    </a:srgbClr>
                  </a:outerShdw>
                </a:effectLst>
                <a:cs typeface="B Mitra" pitchFamily="2" charset="-78"/>
              </a:rPr>
              <a:t>رابطه ای معکوس و معنی دار بین محدویت حوزه دولت با گسترش دمکراسی</a:t>
            </a:r>
            <a:endParaRPr lang="en-US" sz="3500" dirty="0" smtClean="0">
              <a:cs typeface="B Mitra" pitchFamily="2" charset="-78"/>
            </a:endParaRPr>
          </a:p>
          <a:p>
            <a:endParaRPr lang="fa-IR" dirty="0">
              <a:solidFill>
                <a:schemeClr val="tx1"/>
              </a:solidFill>
            </a:endParaRPr>
          </a:p>
        </p:txBody>
      </p:sp>
      <p:sp>
        <p:nvSpPr>
          <p:cNvPr id="4" name="Rounded Rectangle 3"/>
          <p:cNvSpPr/>
          <p:nvPr/>
        </p:nvSpPr>
        <p:spPr>
          <a:xfrm>
            <a:off x="9568904" y="664114"/>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11</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solidFill>
                  <a:schemeClr val="accent5">
                    <a:lumMod val="20000"/>
                    <a:lumOff val="80000"/>
                  </a:schemeClr>
                </a:solidFill>
              </a:rPr>
              <a:pPr/>
              <a:t>4</a:t>
            </a:fld>
            <a:endParaRPr lang="en-US" dirty="0">
              <a:solidFill>
                <a:schemeClr val="accent5">
                  <a:lumMod val="20000"/>
                  <a:lumOff val="80000"/>
                </a:schemeClr>
              </a:solidFill>
            </a:endParaRPr>
          </a:p>
        </p:txBody>
      </p:sp>
    </p:spTree>
    <p:extLst>
      <p:ext uri="{BB962C8B-B14F-4D97-AF65-F5344CB8AC3E}">
        <p14:creationId xmlns:p14="http://schemas.microsoft.com/office/powerpoint/2010/main" xmlns="" val="1086994452"/>
      </p:ext>
    </p:extLst>
  </p:cSld>
  <p:clrMapOvr>
    <a:masterClrMapping/>
  </p:clrMapOvr>
  <p:transition spd="slow">
    <p:random/>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900" dirty="0">
                <a:effectLst/>
              </a:rPr>
              <a:t> </a:t>
            </a:r>
            <a:r>
              <a:rPr lang="fa-IR" sz="3900" dirty="0" smtClean="0">
                <a:effectLst/>
              </a:rPr>
              <a:t>              </a:t>
            </a:r>
            <a:r>
              <a:rPr lang="fa-IR" sz="3900" dirty="0" smtClean="0"/>
              <a:t>1- آینده دولت ملی:</a:t>
            </a:r>
            <a:br>
              <a:rPr lang="fa-IR" sz="3900" dirty="0" smtClean="0"/>
            </a:br>
            <a:r>
              <a:rPr lang="fa-IR" sz="3900" dirty="0" smtClean="0"/>
              <a:t>تغییر در مفهوم دولت</a:t>
            </a:r>
            <a:endParaRPr lang="fa-IR" sz="3900" dirty="0"/>
          </a:p>
        </p:txBody>
      </p:sp>
      <p:sp>
        <p:nvSpPr>
          <p:cNvPr id="3" name="Content Placeholder 2"/>
          <p:cNvSpPr>
            <a:spLocks noGrp="1"/>
          </p:cNvSpPr>
          <p:nvPr>
            <p:ph idx="1"/>
          </p:nvPr>
        </p:nvSpPr>
        <p:spPr/>
        <p:txBody>
          <a:bodyPr>
            <a:normAutofit fontScale="92500"/>
          </a:bodyPr>
          <a:lstStyle/>
          <a:p>
            <a:pPr>
              <a:lnSpc>
                <a:spcPct val="150000"/>
              </a:lnSpc>
            </a:pPr>
            <a:r>
              <a:rPr lang="fa-IR" sz="2700" dirty="0" smtClean="0">
                <a:cs typeface="B Mitra" pitchFamily="2" charset="-78"/>
              </a:rPr>
              <a:t>با وجود گرایش های محدود سازی دولت ، از لحاظ کارکرد باز توزیعی ،وجود دولت و ترجیحا دولت بزرگ یا اتحادیه  های فوق ملی ، همچنان اجتناب ناپذیر است،یعنی وصول درصد مناسبی از در آمد کل اقتصاد و باز توزیع آن در میان مردم مطابق با ملاک منافع عمومی ،رفاه مشترک و نیازهای اجتماعی. </a:t>
            </a:r>
          </a:p>
          <a:p>
            <a:pPr>
              <a:lnSpc>
                <a:spcPct val="150000"/>
              </a:lnSpc>
            </a:pPr>
            <a:r>
              <a:rPr lang="fa-IR" sz="2700" dirty="0" smtClean="0">
                <a:cs typeface="B Mitra" pitchFamily="2" charset="-78"/>
              </a:rPr>
              <a:t>و مواردی از این قبیل ،وجود نوعی اقتدار عمومی برای تحقق این گونه اهداف همگانی آن چنان ضروری است که جای هیچ پرسشی نیست.</a:t>
            </a:r>
            <a:endParaRPr lang="en-US" sz="2700" dirty="0" smtClean="0">
              <a:cs typeface="B Mitra" pitchFamily="2" charset="-78"/>
            </a:endParaRPr>
          </a:p>
        </p:txBody>
      </p:sp>
      <p:sp>
        <p:nvSpPr>
          <p:cNvPr id="4" name="Rounded Rectangle 3"/>
          <p:cNvSpPr/>
          <p:nvPr/>
        </p:nvSpPr>
        <p:spPr>
          <a:xfrm>
            <a:off x="9568904" y="664114"/>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a:t>
            </a:r>
            <a:r>
              <a:rPr lang="fa-I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12</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40</a:t>
            </a:fld>
            <a:endParaRPr lang="en-US" dirty="0"/>
          </a:p>
        </p:txBody>
      </p:sp>
    </p:spTree>
    <p:extLst>
      <p:ext uri="{BB962C8B-B14F-4D97-AF65-F5344CB8AC3E}">
        <p14:creationId xmlns:p14="http://schemas.microsoft.com/office/powerpoint/2010/main" xmlns="" val="4022086259"/>
      </p:ext>
    </p:extLst>
  </p:cSld>
  <p:clrMapOvr>
    <a:masterClrMapping/>
  </p:clrMapOvr>
  <p:transition spd="slow">
    <p:random/>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900" dirty="0">
                <a:effectLst/>
              </a:rPr>
              <a:t> </a:t>
            </a:r>
            <a:r>
              <a:rPr lang="fa-IR" sz="3900" dirty="0" smtClean="0">
                <a:effectLst/>
              </a:rPr>
              <a:t>              </a:t>
            </a:r>
            <a:r>
              <a:rPr lang="fa-IR" sz="3900" dirty="0" smtClean="0"/>
              <a:t>1- آینده دولت ملی:</a:t>
            </a:r>
            <a:br>
              <a:rPr lang="fa-IR" sz="3900" dirty="0" smtClean="0"/>
            </a:br>
            <a:r>
              <a:rPr lang="fa-IR" sz="3900" dirty="0" smtClean="0"/>
              <a:t>تغییر در مفهوم دولت</a:t>
            </a:r>
            <a:endParaRPr lang="fa-IR" sz="3900" dirty="0"/>
          </a:p>
        </p:txBody>
      </p:sp>
      <p:sp>
        <p:nvSpPr>
          <p:cNvPr id="3" name="Content Placeholder 2"/>
          <p:cNvSpPr>
            <a:spLocks noGrp="1"/>
          </p:cNvSpPr>
          <p:nvPr>
            <p:ph idx="1"/>
          </p:nvPr>
        </p:nvSpPr>
        <p:spPr/>
        <p:txBody>
          <a:bodyPr>
            <a:normAutofit/>
          </a:bodyPr>
          <a:lstStyle/>
          <a:p>
            <a:pPr>
              <a:lnSpc>
                <a:spcPct val="150000"/>
              </a:lnSpc>
            </a:pPr>
            <a:r>
              <a:rPr lang="fa-IR" sz="2700" dirty="0" smtClean="0">
                <a:cs typeface="B Mitra" pitchFamily="2" charset="-78"/>
              </a:rPr>
              <a:t>دولت ملی در مفهوم مکانیکی ،ابزاری ساخته دست انسان برای تنظیم امورسیاسی به نظر می رسد که هنوز بهترین واحدی است که به ویژه از نظر سیاست های دموکراتیک ، فعلا بدان دسترسی داریم،چرا که مراجع فوق ملی ،فراملی و جهانی از این لحاظ جای چندانی در نظر نگرفته اند</a:t>
            </a:r>
            <a:endParaRPr lang="fa-IR" sz="2700" dirty="0">
              <a:cs typeface="B Mitra" pitchFamily="2" charset="-78"/>
            </a:endParaRPr>
          </a:p>
        </p:txBody>
      </p:sp>
      <p:sp>
        <p:nvSpPr>
          <p:cNvPr id="4" name="Rounded Rectangle 3"/>
          <p:cNvSpPr/>
          <p:nvPr/>
        </p:nvSpPr>
        <p:spPr>
          <a:xfrm>
            <a:off x="9568904" y="664114"/>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a:t>
            </a:r>
            <a:r>
              <a:rPr lang="fa-I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12</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41</a:t>
            </a:fld>
            <a:endParaRPr lang="en-US" dirty="0"/>
          </a:p>
        </p:txBody>
      </p:sp>
    </p:spTree>
    <p:extLst>
      <p:ext uri="{BB962C8B-B14F-4D97-AF65-F5344CB8AC3E}">
        <p14:creationId xmlns:p14="http://schemas.microsoft.com/office/powerpoint/2010/main" xmlns="" val="4022086259"/>
      </p:ext>
    </p:extLst>
  </p:cSld>
  <p:clrMapOvr>
    <a:masterClrMapping/>
  </p:clrMapOvr>
  <p:transition spd="slow">
    <p:random/>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900" dirty="0">
                <a:effectLst/>
              </a:rPr>
              <a:t> </a:t>
            </a:r>
            <a:r>
              <a:rPr lang="fa-IR" sz="3900" dirty="0" smtClean="0">
                <a:effectLst/>
              </a:rPr>
              <a:t>              </a:t>
            </a:r>
            <a:r>
              <a:rPr lang="fa-IR" sz="3900" dirty="0" smtClean="0"/>
              <a:t>1- آینده دولت ملی:</a:t>
            </a:r>
            <a:br>
              <a:rPr lang="fa-IR" sz="3900" dirty="0" smtClean="0"/>
            </a:br>
            <a:r>
              <a:rPr lang="fa-IR" sz="3900" dirty="0" smtClean="0"/>
              <a:t>تغییر در مفهوم دولت</a:t>
            </a:r>
            <a:endParaRPr lang="fa-IR" sz="3900" dirty="0"/>
          </a:p>
        </p:txBody>
      </p:sp>
      <p:sp>
        <p:nvSpPr>
          <p:cNvPr id="3" name="Content Placeholder 2"/>
          <p:cNvSpPr>
            <a:spLocks noGrp="1"/>
          </p:cNvSpPr>
          <p:nvPr>
            <p:ph idx="1"/>
          </p:nvPr>
        </p:nvSpPr>
        <p:spPr/>
        <p:txBody>
          <a:bodyPr>
            <a:normAutofit/>
          </a:bodyPr>
          <a:lstStyle/>
          <a:p>
            <a:pPr>
              <a:lnSpc>
                <a:spcPct val="150000"/>
              </a:lnSpc>
            </a:pPr>
            <a:r>
              <a:rPr lang="fa-IR" sz="2700" dirty="0" smtClean="0">
                <a:cs typeface="B Mitra" pitchFamily="2" charset="-78"/>
              </a:rPr>
              <a:t>ولی امروزه ، پیدا ست که دولت های ملی باید با نهادهایی که قادر به برخورد با مسایل محیط زیست جهانی، اقتصاد جهانی ،جابه جایی های جهانی جمعیت و جهانی شدن فزاینده ارتباطات و فرهنگ هستند،تکمیل شوند. پس در آغاز قرن بیست و یکم و عصر جهانی شدن ،مفهوم مکانیکی دولت همچنان پارادایم غالب است.</a:t>
            </a:r>
            <a:endParaRPr lang="en-US" sz="2700" dirty="0">
              <a:cs typeface="B Mitra" pitchFamily="2" charset="-78"/>
            </a:endParaRPr>
          </a:p>
        </p:txBody>
      </p:sp>
      <p:sp>
        <p:nvSpPr>
          <p:cNvPr id="4" name="Rounded Rectangle 3"/>
          <p:cNvSpPr/>
          <p:nvPr/>
        </p:nvSpPr>
        <p:spPr>
          <a:xfrm>
            <a:off x="9568904" y="664114"/>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a:t>
            </a:r>
            <a:r>
              <a:rPr lang="fa-I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12</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42</a:t>
            </a:fld>
            <a:endParaRPr lang="en-US" dirty="0"/>
          </a:p>
        </p:txBody>
      </p:sp>
    </p:spTree>
    <p:extLst>
      <p:ext uri="{BB962C8B-B14F-4D97-AF65-F5344CB8AC3E}">
        <p14:creationId xmlns:p14="http://schemas.microsoft.com/office/powerpoint/2010/main" xmlns="" val="4022086259"/>
      </p:ext>
    </p:extLst>
  </p:cSld>
  <p:clrMapOvr>
    <a:masterClrMapping/>
  </p:clrMapOvr>
  <p:transition spd="slow">
    <p:random/>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900" dirty="0">
                <a:effectLst/>
              </a:rPr>
              <a:t> </a:t>
            </a:r>
            <a:r>
              <a:rPr lang="fa-IR" sz="3900" dirty="0" smtClean="0">
                <a:effectLst/>
              </a:rPr>
              <a:t>              </a:t>
            </a:r>
            <a:r>
              <a:rPr lang="fa-IR" sz="3900" dirty="0" smtClean="0"/>
              <a:t>1- آینده دولت ملی:</a:t>
            </a:r>
            <a:br>
              <a:rPr lang="fa-IR" sz="3900" dirty="0" smtClean="0"/>
            </a:br>
            <a:r>
              <a:rPr lang="fa-IR" sz="3900" dirty="0" smtClean="0"/>
              <a:t>تغییر در مفهوم دولت</a:t>
            </a:r>
            <a:endParaRPr lang="fa-IR" sz="3900" dirty="0"/>
          </a:p>
        </p:txBody>
      </p:sp>
      <p:sp>
        <p:nvSpPr>
          <p:cNvPr id="3" name="Content Placeholder 2"/>
          <p:cNvSpPr>
            <a:spLocks noGrp="1"/>
          </p:cNvSpPr>
          <p:nvPr>
            <p:ph idx="1"/>
          </p:nvPr>
        </p:nvSpPr>
        <p:spPr/>
        <p:txBody>
          <a:bodyPr>
            <a:normAutofit/>
          </a:bodyPr>
          <a:lstStyle/>
          <a:p>
            <a:pPr>
              <a:lnSpc>
                <a:spcPct val="150000"/>
              </a:lnSpc>
            </a:pPr>
            <a:r>
              <a:rPr lang="fa-IR" sz="2700" dirty="0" smtClean="0">
                <a:cs typeface="B Mitra" pitchFamily="2" charset="-78"/>
              </a:rPr>
              <a:t>مفهوم ارگانیکی دولت: دولت به مثابه هدف و به سان ارگانیسمی است که میان اجزای آن ارتباط وجود دارد و جدا کردن آن از انسان و جامعه ناممکن است.</a:t>
            </a:r>
            <a:endParaRPr lang="en-US" sz="2700" dirty="0" smtClean="0">
              <a:cs typeface="B Mitra" pitchFamily="2" charset="-78"/>
            </a:endParaRPr>
          </a:p>
          <a:p>
            <a:pPr>
              <a:lnSpc>
                <a:spcPct val="150000"/>
              </a:lnSpc>
            </a:pPr>
            <a:r>
              <a:rPr lang="fa-IR" sz="2700" dirty="0" smtClean="0">
                <a:cs typeface="B Mitra" pitchFamily="2" charset="-78"/>
              </a:rPr>
              <a:t>مفهوم مکانیکی دولت :دولت به منزله ابزاری حاصل عمل ارادی انسان جهت تامین نظم و امنیت در جهان تدوین شده است و این دولت است که برای انسان وجود دارد نه اسان برای دولت.</a:t>
            </a:r>
            <a:endParaRPr lang="en-US" sz="2700" dirty="0" smtClean="0">
              <a:cs typeface="B Mitra" pitchFamily="2" charset="-78"/>
            </a:endParaRPr>
          </a:p>
          <a:p>
            <a:pPr>
              <a:lnSpc>
                <a:spcPct val="150000"/>
              </a:lnSpc>
            </a:pPr>
            <a:endParaRPr lang="fa-IR" sz="2700" dirty="0">
              <a:cs typeface="B Mitra" pitchFamily="2" charset="-78"/>
            </a:endParaRPr>
          </a:p>
        </p:txBody>
      </p:sp>
      <p:sp>
        <p:nvSpPr>
          <p:cNvPr id="4" name="Rounded Rectangle 3"/>
          <p:cNvSpPr/>
          <p:nvPr/>
        </p:nvSpPr>
        <p:spPr>
          <a:xfrm>
            <a:off x="9568904" y="664114"/>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a:t>
            </a:r>
            <a:r>
              <a:rPr lang="fa-I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12</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43</a:t>
            </a:fld>
            <a:endParaRPr lang="en-US" dirty="0"/>
          </a:p>
        </p:txBody>
      </p:sp>
    </p:spTree>
    <p:extLst>
      <p:ext uri="{BB962C8B-B14F-4D97-AF65-F5344CB8AC3E}">
        <p14:creationId xmlns:p14="http://schemas.microsoft.com/office/powerpoint/2010/main" xmlns="" val="4022086259"/>
      </p:ext>
    </p:extLst>
  </p:cSld>
  <p:clrMapOvr>
    <a:masterClrMapping/>
  </p:clrMapOvr>
  <p:transition spd="slow">
    <p:random/>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900" dirty="0">
                <a:effectLst/>
              </a:rPr>
              <a:t> </a:t>
            </a:r>
            <a:r>
              <a:rPr lang="fa-IR" sz="3900" dirty="0" smtClean="0">
                <a:effectLst/>
              </a:rPr>
              <a:t>             2</a:t>
            </a:r>
            <a:r>
              <a:rPr lang="fa-IR" sz="3900" dirty="0" smtClean="0"/>
              <a:t>- آینده ساختارهای سازمانی دولت : تغییر در ساختار دولت</a:t>
            </a:r>
            <a:endParaRPr lang="fa-IR" sz="3900" dirty="0"/>
          </a:p>
        </p:txBody>
      </p:sp>
      <p:sp>
        <p:nvSpPr>
          <p:cNvPr id="3" name="Content Placeholder 2"/>
          <p:cNvSpPr>
            <a:spLocks noGrp="1"/>
          </p:cNvSpPr>
          <p:nvPr>
            <p:ph idx="1"/>
          </p:nvPr>
        </p:nvSpPr>
        <p:spPr>
          <a:xfrm>
            <a:off x="1774100" y="2072358"/>
            <a:ext cx="9436905" cy="3669190"/>
          </a:xfrm>
        </p:spPr>
        <p:txBody>
          <a:bodyPr>
            <a:normAutofit fontScale="92500"/>
          </a:bodyPr>
          <a:lstStyle/>
          <a:p>
            <a:pPr>
              <a:lnSpc>
                <a:spcPct val="150000"/>
              </a:lnSpc>
            </a:pPr>
            <a:r>
              <a:rPr lang="fa-IR" dirty="0" smtClean="0">
                <a:cs typeface="B Mitra" pitchFamily="2" charset="-78"/>
              </a:rPr>
              <a:t>دولت ها به اشکال گوناگونی ظاهر می شوند: کوچک یا بزرگ متمرکزیا غیرمتمرکز. </a:t>
            </a:r>
            <a:endParaRPr lang="en-US" dirty="0" smtClean="0">
              <a:cs typeface="B Mitra" pitchFamily="2" charset="-78"/>
            </a:endParaRPr>
          </a:p>
          <a:p>
            <a:pPr>
              <a:lnSpc>
                <a:spcPct val="150000"/>
              </a:lnSpc>
            </a:pPr>
            <a:r>
              <a:rPr lang="fa-IR" dirty="0" smtClean="0">
                <a:cs typeface="B Mitra" pitchFamily="2" charset="-78"/>
              </a:rPr>
              <a:t>دولت ها ماهیات طبیعی ندارند،به این معنا که محصول تکامل اجتناب ناپذیر نیستند.</a:t>
            </a:r>
          </a:p>
          <a:p>
            <a:pPr>
              <a:lnSpc>
                <a:spcPct val="150000"/>
              </a:lnSpc>
            </a:pPr>
            <a:r>
              <a:rPr lang="fa-IR" dirty="0" smtClean="0">
                <a:cs typeface="B Mitra" pitchFamily="2" charset="-78"/>
              </a:rPr>
              <a:t>دولت ها مانند همه مقولات اجتماعی دیگر،هرگز محصولات تمام شده ای نیستند،بلکه همواره در فرآیند شکل گیری یا تغییر و زوال بالقوه قرار دارند.</a:t>
            </a:r>
          </a:p>
          <a:p>
            <a:pPr>
              <a:lnSpc>
                <a:spcPct val="150000"/>
              </a:lnSpc>
            </a:pPr>
            <a:r>
              <a:rPr lang="fa-IR" dirty="0" smtClean="0">
                <a:cs typeface="B Mitra" pitchFamily="2" charset="-78"/>
              </a:rPr>
              <a:t>بنابر این تحلیل دولت ها به این معنا نیست که بر تداوم الگوهای ساختاری تاکید کنیم ،بلکه به این معنی است که دولت و نظام دولتی را به منزله فرآیند ساخته دست انسان و در حال تاسیس و شکل گیری در نظر آوریم.</a:t>
            </a:r>
            <a:endParaRPr lang="en-US" dirty="0" smtClean="0">
              <a:cs typeface="B Mitra" pitchFamily="2" charset="-78"/>
            </a:endParaRPr>
          </a:p>
          <a:p>
            <a:pPr>
              <a:lnSpc>
                <a:spcPct val="150000"/>
              </a:lnSpc>
            </a:pPr>
            <a:endParaRPr lang="fa-IR" dirty="0">
              <a:solidFill>
                <a:schemeClr val="tx1"/>
              </a:solidFill>
              <a:cs typeface="B Mitra" pitchFamily="2" charset="-78"/>
            </a:endParaRPr>
          </a:p>
        </p:txBody>
      </p:sp>
      <p:sp>
        <p:nvSpPr>
          <p:cNvPr id="4" name="Rounded Rectangle 3"/>
          <p:cNvSpPr/>
          <p:nvPr/>
        </p:nvSpPr>
        <p:spPr>
          <a:xfrm>
            <a:off x="9817760" y="616106"/>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a:t>
            </a:r>
            <a:r>
              <a:rPr lang="fa-I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12</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44</a:t>
            </a:fld>
            <a:endParaRPr lang="en-US" dirty="0"/>
          </a:p>
        </p:txBody>
      </p:sp>
    </p:spTree>
    <p:extLst>
      <p:ext uri="{BB962C8B-B14F-4D97-AF65-F5344CB8AC3E}">
        <p14:creationId xmlns:p14="http://schemas.microsoft.com/office/powerpoint/2010/main" xmlns="" val="4022086259"/>
      </p:ext>
    </p:extLst>
  </p:cSld>
  <p:clrMapOvr>
    <a:masterClrMapping/>
  </p:clrMapOvr>
  <p:transition spd="slow">
    <p:random/>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900" dirty="0">
                <a:effectLst/>
              </a:rPr>
              <a:t> </a:t>
            </a:r>
            <a:r>
              <a:rPr lang="fa-IR" sz="3900" dirty="0" smtClean="0">
                <a:effectLst/>
              </a:rPr>
              <a:t>             2</a:t>
            </a:r>
            <a:r>
              <a:rPr lang="fa-IR" sz="3900" dirty="0" smtClean="0"/>
              <a:t>- آینده ساختارهای سازمانی دولت : تغییر در ساختار دولت</a:t>
            </a:r>
            <a:endParaRPr lang="fa-IR" sz="3900" dirty="0"/>
          </a:p>
        </p:txBody>
      </p:sp>
      <p:sp>
        <p:nvSpPr>
          <p:cNvPr id="3" name="Content Placeholder 2"/>
          <p:cNvSpPr>
            <a:spLocks noGrp="1"/>
          </p:cNvSpPr>
          <p:nvPr>
            <p:ph idx="1"/>
          </p:nvPr>
        </p:nvSpPr>
        <p:spPr>
          <a:xfrm>
            <a:off x="2523133" y="1872323"/>
            <a:ext cx="8687872" cy="4248734"/>
          </a:xfrm>
        </p:spPr>
        <p:txBody>
          <a:bodyPr>
            <a:noAutofit/>
          </a:bodyPr>
          <a:lstStyle/>
          <a:p>
            <a:pPr>
              <a:lnSpc>
                <a:spcPct val="150000"/>
              </a:lnSpc>
            </a:pPr>
            <a:r>
              <a:rPr lang="fa-IR" sz="2300" dirty="0" smtClean="0">
                <a:cs typeface="B Mitra" pitchFamily="2" charset="-78"/>
              </a:rPr>
              <a:t>ساختار به مثابه فرآیند، هم متضمن ثبات است ، هم تغییر .</a:t>
            </a:r>
          </a:p>
          <a:p>
            <a:pPr>
              <a:lnSpc>
                <a:spcPct val="150000"/>
              </a:lnSpc>
            </a:pPr>
            <a:r>
              <a:rPr lang="fa-IR" sz="2300" dirty="0" smtClean="0">
                <a:cs typeface="B Mitra" pitchFamily="2" charset="-78"/>
              </a:rPr>
              <a:t>ساختارهای سیاسی مانند دولت ، همانند نظریات نسبیت در فیزیک ظاهرا باثبات و متصلب هستند.دولت ها را باید محصول در هم تنیده ای از پویایی ،تغییر و ایستایی دانست که از لحاظ تاریخی محصول ترکیبات و تعاملات خاصی هستند.</a:t>
            </a:r>
            <a:endParaRPr lang="en-US" sz="2300" dirty="0" smtClean="0">
              <a:cs typeface="B Mitra" pitchFamily="2" charset="-78"/>
            </a:endParaRPr>
          </a:p>
          <a:p>
            <a:pPr>
              <a:lnSpc>
                <a:spcPct val="150000"/>
              </a:lnSpc>
            </a:pPr>
            <a:r>
              <a:rPr lang="fa-IR" sz="2300" dirty="0" smtClean="0">
                <a:cs typeface="B Mitra" pitchFamily="2" charset="-78"/>
              </a:rPr>
              <a:t>ساختارهای دولت را باید بر اساس وظایف و فعالیت های دولت تعریف و تبیین کرد. این وظایف و فعالیت های ساختمند نقش اساسی در شکل بخشیدن به گزینش اجتماعی و باز تولید الگوهای ساختاری موجود ایفا می کنند. </a:t>
            </a:r>
            <a:endParaRPr lang="fa-IR" sz="2300" dirty="0">
              <a:cs typeface="B Mitra" pitchFamily="2" charset="-78"/>
            </a:endParaRPr>
          </a:p>
        </p:txBody>
      </p:sp>
      <p:sp>
        <p:nvSpPr>
          <p:cNvPr id="4" name="Rounded Rectangle 3"/>
          <p:cNvSpPr/>
          <p:nvPr/>
        </p:nvSpPr>
        <p:spPr>
          <a:xfrm>
            <a:off x="9817760" y="616106"/>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a:t>
            </a:r>
            <a:r>
              <a:rPr lang="fa-I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12</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45</a:t>
            </a:fld>
            <a:endParaRPr lang="en-US" dirty="0"/>
          </a:p>
        </p:txBody>
      </p:sp>
    </p:spTree>
    <p:extLst>
      <p:ext uri="{BB962C8B-B14F-4D97-AF65-F5344CB8AC3E}">
        <p14:creationId xmlns:p14="http://schemas.microsoft.com/office/powerpoint/2010/main" xmlns="" val="4022086259"/>
      </p:ext>
    </p:extLst>
  </p:cSld>
  <p:clrMapOvr>
    <a:masterClrMapping/>
  </p:clrMapOvr>
  <p:transition spd="slow">
    <p:random/>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900" dirty="0">
                <a:effectLst/>
              </a:rPr>
              <a:t> </a:t>
            </a:r>
            <a:r>
              <a:rPr lang="fa-IR" sz="3900" dirty="0" smtClean="0">
                <a:effectLst/>
              </a:rPr>
              <a:t>             2</a:t>
            </a:r>
            <a:r>
              <a:rPr lang="fa-IR" sz="3900" dirty="0" smtClean="0"/>
              <a:t>- آینده ساختارهای سازمانی دولت : تغییر در ساختار دولت</a:t>
            </a:r>
            <a:endParaRPr lang="fa-IR" sz="3900" dirty="0"/>
          </a:p>
        </p:txBody>
      </p:sp>
      <p:sp>
        <p:nvSpPr>
          <p:cNvPr id="3" name="Content Placeholder 2"/>
          <p:cNvSpPr>
            <a:spLocks noGrp="1"/>
          </p:cNvSpPr>
          <p:nvPr>
            <p:ph idx="1"/>
          </p:nvPr>
        </p:nvSpPr>
        <p:spPr>
          <a:xfrm>
            <a:off x="2523133" y="2072357"/>
            <a:ext cx="8687872" cy="4112710"/>
          </a:xfrm>
        </p:spPr>
        <p:txBody>
          <a:bodyPr>
            <a:normAutofit/>
          </a:bodyPr>
          <a:lstStyle/>
          <a:p>
            <a:r>
              <a:rPr lang="fa-IR" dirty="0" smtClean="0">
                <a:cs typeface="B Mitra" pitchFamily="2" charset="-78"/>
              </a:rPr>
              <a:t>بنابر این ساختار دولت را بر مبنای چهار عنصر می توان تبیین کرد:</a:t>
            </a:r>
            <a:endParaRPr lang="en-US" dirty="0" smtClean="0">
              <a:cs typeface="B Mitra" pitchFamily="2" charset="-78"/>
            </a:endParaRPr>
          </a:p>
          <a:p>
            <a:pPr lvl="0"/>
            <a:r>
              <a:rPr lang="fa-IR" dirty="0" smtClean="0">
                <a:cs typeface="B Mitra" pitchFamily="2" charset="-78"/>
              </a:rPr>
              <a:t> 1- تعریف خود جامعه، مرزبندی های اجتماع یا واحد های اجتماعی</a:t>
            </a:r>
            <a:endParaRPr lang="en-US" dirty="0" smtClean="0">
              <a:cs typeface="B Mitra" pitchFamily="2" charset="-78"/>
            </a:endParaRPr>
          </a:p>
          <a:p>
            <a:pPr lvl="0"/>
            <a:r>
              <a:rPr lang="fa-IR" dirty="0" smtClean="0">
                <a:cs typeface="B Mitra" pitchFamily="2" charset="-78"/>
              </a:rPr>
              <a:t>2- فرآیندی که به واسطه آن ها افراد و گروه های مختلف توانایی نفوذ و دسترسی در دولت را پیدا می کنند.</a:t>
            </a:r>
            <a:endParaRPr lang="en-US" dirty="0" smtClean="0">
              <a:cs typeface="B Mitra" pitchFamily="2" charset="-78"/>
            </a:endParaRPr>
          </a:p>
          <a:p>
            <a:pPr lvl="0"/>
            <a:r>
              <a:rPr lang="fa-IR" dirty="0" smtClean="0">
                <a:cs typeface="B Mitra" pitchFamily="2" charset="-78"/>
              </a:rPr>
              <a:t>3- سازوکارهایی که به واسطه آن ها سازمان داخلی دولت و منابع بسیج می شوند،یعنی دستگاه دولتی.</a:t>
            </a:r>
            <a:endParaRPr lang="en-US" dirty="0" smtClean="0">
              <a:cs typeface="B Mitra" pitchFamily="2" charset="-78"/>
            </a:endParaRPr>
          </a:p>
          <a:p>
            <a:pPr lvl="0"/>
            <a:r>
              <a:rPr lang="fa-IR" dirty="0" smtClean="0">
                <a:cs typeface="B Mitra" pitchFamily="2" charset="-78"/>
              </a:rPr>
              <a:t>4- روش و شیوه ای مطابق آن،که تصمیمات خاص بازیگران دولتی و پایگاه های خاصی در فرآیندهای ائتلاف بر جامعه بزرگ تر تاثیر می گذارند.</a:t>
            </a:r>
            <a:endParaRPr lang="en-US" dirty="0" smtClean="0">
              <a:cs typeface="B Mitra" pitchFamily="2" charset="-78"/>
            </a:endParaRPr>
          </a:p>
          <a:p>
            <a:endParaRPr lang="fa-IR" dirty="0">
              <a:solidFill>
                <a:schemeClr val="tx1"/>
              </a:solidFill>
              <a:cs typeface="B Mitra" pitchFamily="2" charset="-78"/>
            </a:endParaRPr>
          </a:p>
        </p:txBody>
      </p:sp>
      <p:sp>
        <p:nvSpPr>
          <p:cNvPr id="4" name="Rounded Rectangle 3"/>
          <p:cNvSpPr/>
          <p:nvPr/>
        </p:nvSpPr>
        <p:spPr>
          <a:xfrm>
            <a:off x="9817760" y="616106"/>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a:t>
            </a:r>
            <a:r>
              <a:rPr lang="fa-I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12</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46</a:t>
            </a:fld>
            <a:endParaRPr lang="en-US" dirty="0"/>
          </a:p>
        </p:txBody>
      </p:sp>
    </p:spTree>
    <p:extLst>
      <p:ext uri="{BB962C8B-B14F-4D97-AF65-F5344CB8AC3E}">
        <p14:creationId xmlns:p14="http://schemas.microsoft.com/office/powerpoint/2010/main" xmlns="" val="4022086259"/>
      </p:ext>
    </p:extLst>
  </p:cSld>
  <p:clrMapOvr>
    <a:masterClrMapping/>
  </p:clrMapOvr>
  <p:transition spd="slow">
    <p:random/>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900" dirty="0">
                <a:effectLst/>
              </a:rPr>
              <a:t> </a:t>
            </a:r>
            <a:r>
              <a:rPr lang="fa-IR" sz="3900" dirty="0" smtClean="0">
                <a:effectLst/>
              </a:rPr>
              <a:t>             2</a:t>
            </a:r>
            <a:r>
              <a:rPr lang="fa-IR" sz="3900" dirty="0" smtClean="0"/>
              <a:t>- آینده ساختارهای سازمانی دولت : تغییر در ساختار دولت</a:t>
            </a:r>
            <a:endParaRPr lang="fa-IR" sz="3900" dirty="0"/>
          </a:p>
        </p:txBody>
      </p:sp>
      <p:sp>
        <p:nvSpPr>
          <p:cNvPr id="3" name="Content Placeholder 2"/>
          <p:cNvSpPr>
            <a:spLocks noGrp="1"/>
          </p:cNvSpPr>
          <p:nvPr>
            <p:ph idx="1"/>
          </p:nvPr>
        </p:nvSpPr>
        <p:spPr/>
        <p:txBody>
          <a:bodyPr>
            <a:normAutofit/>
          </a:bodyPr>
          <a:lstStyle/>
          <a:p>
            <a:pPr>
              <a:lnSpc>
                <a:spcPct val="150000"/>
              </a:lnSpc>
            </a:pPr>
            <a:r>
              <a:rPr lang="fa-IR" dirty="0" smtClean="0">
                <a:cs typeface="B Mitra" pitchFamily="2" charset="-78"/>
              </a:rPr>
              <a:t>عنصر اول را می توان همان کارویژه مشروعیت بخش دانست</a:t>
            </a:r>
            <a:endParaRPr lang="en-US" dirty="0" smtClean="0">
              <a:cs typeface="B Mitra" pitchFamily="2" charset="-78"/>
            </a:endParaRPr>
          </a:p>
          <a:p>
            <a:pPr>
              <a:lnSpc>
                <a:spcPct val="150000"/>
              </a:lnSpc>
            </a:pPr>
            <a:r>
              <a:rPr lang="fa-IR" dirty="0" smtClean="0">
                <a:cs typeface="B Mitra" pitchFamily="2" charset="-78"/>
              </a:rPr>
              <a:t>عنصر دوم را سیاست در مفهوم رقابت بر سر قدرت سیاسی</a:t>
            </a:r>
            <a:endParaRPr lang="en-US" dirty="0" smtClean="0">
              <a:cs typeface="B Mitra" pitchFamily="2" charset="-78"/>
            </a:endParaRPr>
          </a:p>
          <a:p>
            <a:pPr>
              <a:lnSpc>
                <a:spcPct val="150000"/>
              </a:lnSpc>
            </a:pPr>
            <a:r>
              <a:rPr lang="fa-IR" dirty="0" smtClean="0">
                <a:cs typeface="B Mitra" pitchFamily="2" charset="-78"/>
              </a:rPr>
              <a:t>عنصر سوم را بوروکراسی و مدیریت دولتی</a:t>
            </a:r>
            <a:endParaRPr lang="en-US" dirty="0" smtClean="0">
              <a:cs typeface="B Mitra" pitchFamily="2" charset="-78"/>
            </a:endParaRPr>
          </a:p>
          <a:p>
            <a:pPr>
              <a:lnSpc>
                <a:spcPct val="150000"/>
              </a:lnSpc>
            </a:pPr>
            <a:r>
              <a:rPr lang="fa-IR" dirty="0" smtClean="0">
                <a:cs typeface="B Mitra" pitchFamily="2" charset="-78"/>
              </a:rPr>
              <a:t>عنصر چهارم را دخالت دولت در اقتصاد و حتی توزیع آمرانه ارزش ها.</a:t>
            </a:r>
            <a:endParaRPr lang="en-US" dirty="0" smtClean="0">
              <a:cs typeface="B Mitra" pitchFamily="2" charset="-78"/>
            </a:endParaRPr>
          </a:p>
          <a:p>
            <a:endParaRPr lang="fa-IR" dirty="0">
              <a:solidFill>
                <a:schemeClr val="tx1"/>
              </a:solidFill>
            </a:endParaRPr>
          </a:p>
        </p:txBody>
      </p:sp>
      <p:sp>
        <p:nvSpPr>
          <p:cNvPr id="4" name="Rounded Rectangle 3"/>
          <p:cNvSpPr/>
          <p:nvPr/>
        </p:nvSpPr>
        <p:spPr>
          <a:xfrm>
            <a:off x="9817760" y="616106"/>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a:t>
            </a:r>
            <a:r>
              <a:rPr lang="fa-I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12</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47</a:t>
            </a:fld>
            <a:endParaRPr lang="en-US" dirty="0"/>
          </a:p>
        </p:txBody>
      </p:sp>
    </p:spTree>
    <p:extLst>
      <p:ext uri="{BB962C8B-B14F-4D97-AF65-F5344CB8AC3E}">
        <p14:creationId xmlns:p14="http://schemas.microsoft.com/office/powerpoint/2010/main" xmlns="" val="4022086259"/>
      </p:ext>
    </p:extLst>
  </p:cSld>
  <p:clrMapOvr>
    <a:masterClrMapping/>
  </p:clrMapOvr>
  <p:transition spd="slow">
    <p:random/>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900" dirty="0">
                <a:effectLst/>
              </a:rPr>
              <a:t> </a:t>
            </a:r>
            <a:r>
              <a:rPr lang="fa-IR" sz="3900" dirty="0" smtClean="0">
                <a:effectLst/>
              </a:rPr>
              <a:t>             2</a:t>
            </a:r>
            <a:r>
              <a:rPr lang="fa-IR" sz="3900" dirty="0" smtClean="0"/>
              <a:t>- آینده ساختارهای سازمانی دولت : تغییر در ساختار دولت</a:t>
            </a:r>
            <a:endParaRPr lang="fa-IR" sz="3900" dirty="0"/>
          </a:p>
        </p:txBody>
      </p:sp>
      <p:sp>
        <p:nvSpPr>
          <p:cNvPr id="3" name="Content Placeholder 2"/>
          <p:cNvSpPr>
            <a:spLocks noGrp="1"/>
          </p:cNvSpPr>
          <p:nvPr>
            <p:ph idx="1"/>
          </p:nvPr>
        </p:nvSpPr>
        <p:spPr>
          <a:xfrm>
            <a:off x="2523133" y="2072358"/>
            <a:ext cx="8687872" cy="3936679"/>
          </a:xfrm>
        </p:spPr>
        <p:txBody>
          <a:bodyPr>
            <a:normAutofit fontScale="92500" lnSpcReduction="20000"/>
          </a:bodyPr>
          <a:lstStyle/>
          <a:p>
            <a:pPr>
              <a:lnSpc>
                <a:spcPct val="150000"/>
              </a:lnSpc>
            </a:pPr>
            <a:r>
              <a:rPr lang="fa-IR" sz="2700" dirty="0" smtClean="0">
                <a:cs typeface="B Mitra" pitchFamily="2" charset="-78"/>
              </a:rPr>
              <a:t>در نیمه دوم سده بیستم ، قدرت ساختاری دولت همواره به روابط </a:t>
            </a:r>
            <a:r>
              <a:rPr lang="fa-IR" sz="2700" smtClean="0">
                <a:cs typeface="B Mitra" pitchFamily="2" charset="-78"/>
              </a:rPr>
              <a:t>اجتماعی و اقتصادی </a:t>
            </a:r>
            <a:r>
              <a:rPr lang="fa-IR" sz="2700" dirty="0" smtClean="0">
                <a:cs typeface="B Mitra" pitchFamily="2" charset="-78"/>
              </a:rPr>
              <a:t>شکل داده است ودرنتیجه دولت، مرز میان حوزه عمومی و خصوصی را در نوردیده است.این شیوه ساختاری عملاً دولت ها را به سمتی سوق داد که دیگر چیزی به نام حوزه خصوصی تحقق نیابد </a:t>
            </a:r>
            <a:r>
              <a:rPr lang="fa-IR" sz="2700" smtClean="0">
                <a:cs typeface="B Mitra" pitchFamily="2" charset="-78"/>
              </a:rPr>
              <a:t>و مفهومِ </a:t>
            </a:r>
            <a:r>
              <a:rPr lang="fa-IR" sz="2700" dirty="0" smtClean="0">
                <a:cs typeface="B Mitra" pitchFamily="2" charset="-78"/>
              </a:rPr>
              <a:t>شخصی را نیز خود دولت رقم زند.</a:t>
            </a:r>
            <a:endParaRPr lang="en-US" sz="2700" dirty="0" smtClean="0">
              <a:cs typeface="B Mitra" pitchFamily="2" charset="-78"/>
            </a:endParaRPr>
          </a:p>
          <a:p>
            <a:pPr>
              <a:lnSpc>
                <a:spcPct val="150000"/>
              </a:lnSpc>
            </a:pPr>
            <a:r>
              <a:rPr lang="fa-IR" sz="2700" dirty="0" smtClean="0">
                <a:cs typeface="B Mitra" pitchFamily="2" charset="-78"/>
              </a:rPr>
              <a:t>در آغاز قرن بیست و یکم ،تغییر در ساختارهای فراملی تغییراتی در دولت به وجود آورده است که باید آن را به گفته فیلیپ جی سرنی </a:t>
            </a:r>
            <a:r>
              <a:rPr lang="fa-IR" sz="2700" dirty="0" smtClean="0">
                <a:solidFill>
                  <a:srgbClr val="C00000"/>
                </a:solidFill>
                <a:effectLst>
                  <a:outerShdw blurRad="38100" dist="38100" dir="2700000" algn="tl">
                    <a:srgbClr val="000000">
                      <a:alpha val="43137"/>
                    </a:srgbClr>
                  </a:outerShdw>
                </a:effectLst>
                <a:cs typeface="B Mitra" pitchFamily="2" charset="-78"/>
              </a:rPr>
              <a:t>انتقال از دولت رفاهی به «دولت رقابتی»</a:t>
            </a:r>
            <a:r>
              <a:rPr lang="fa-IR" sz="2700" dirty="0" smtClean="0">
                <a:cs typeface="B Mitra" pitchFamily="2" charset="-78"/>
              </a:rPr>
              <a:t> یا به گفته رابرت نوزیک و هایک و میلتون فرید من «</a:t>
            </a:r>
            <a:r>
              <a:rPr lang="fa-IR" sz="2700" dirty="0" smtClean="0">
                <a:solidFill>
                  <a:srgbClr val="C00000"/>
                </a:solidFill>
                <a:effectLst>
                  <a:outerShdw blurRad="38100" dist="38100" dir="2700000" algn="tl">
                    <a:srgbClr val="000000">
                      <a:alpha val="43137"/>
                    </a:srgbClr>
                  </a:outerShdw>
                </a:effectLst>
                <a:cs typeface="B Mitra" pitchFamily="2" charset="-78"/>
              </a:rPr>
              <a:t>دولت حداقل» </a:t>
            </a:r>
            <a:r>
              <a:rPr lang="fa-IR" sz="2700" dirty="0" smtClean="0">
                <a:cs typeface="B Mitra" pitchFamily="2" charset="-78"/>
              </a:rPr>
              <a:t>دانست</a:t>
            </a:r>
            <a:r>
              <a:rPr lang="fa-IR" sz="2700" dirty="0">
                <a:cs typeface="B Mitra" pitchFamily="2" charset="-78"/>
              </a:rPr>
              <a:t>.</a:t>
            </a:r>
            <a:endParaRPr lang="en-US" sz="2700" dirty="0" smtClean="0">
              <a:cs typeface="B Mitra" pitchFamily="2" charset="-78"/>
            </a:endParaRPr>
          </a:p>
        </p:txBody>
      </p:sp>
      <p:sp>
        <p:nvSpPr>
          <p:cNvPr id="4" name="Rounded Rectangle 3"/>
          <p:cNvSpPr/>
          <p:nvPr/>
        </p:nvSpPr>
        <p:spPr>
          <a:xfrm>
            <a:off x="9817760" y="616106"/>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a:t>
            </a:r>
            <a:r>
              <a:rPr lang="fa-I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12</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48</a:t>
            </a:fld>
            <a:endParaRPr lang="en-US" dirty="0"/>
          </a:p>
        </p:txBody>
      </p:sp>
    </p:spTree>
    <p:extLst>
      <p:ext uri="{BB962C8B-B14F-4D97-AF65-F5344CB8AC3E}">
        <p14:creationId xmlns:p14="http://schemas.microsoft.com/office/powerpoint/2010/main" xmlns="" val="4022086259"/>
      </p:ext>
    </p:extLst>
  </p:cSld>
  <p:clrMapOvr>
    <a:masterClrMapping/>
  </p:clrMapOvr>
  <p:transition spd="slow">
    <p:random/>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900" dirty="0">
                <a:effectLst/>
              </a:rPr>
              <a:t> </a:t>
            </a:r>
            <a:r>
              <a:rPr lang="fa-IR" sz="3900" dirty="0" smtClean="0">
                <a:effectLst/>
              </a:rPr>
              <a:t>             2</a:t>
            </a:r>
            <a:r>
              <a:rPr lang="fa-IR" sz="3900" dirty="0" smtClean="0"/>
              <a:t>- آینده ساختارهای سازمانی دولت : تغییر در ساختار دولت</a:t>
            </a:r>
            <a:endParaRPr lang="fa-IR" sz="3900" dirty="0"/>
          </a:p>
        </p:txBody>
      </p:sp>
      <p:sp>
        <p:nvSpPr>
          <p:cNvPr id="3" name="Content Placeholder 2"/>
          <p:cNvSpPr>
            <a:spLocks noGrp="1"/>
          </p:cNvSpPr>
          <p:nvPr>
            <p:ph idx="1"/>
          </p:nvPr>
        </p:nvSpPr>
        <p:spPr>
          <a:xfrm>
            <a:off x="2071121" y="1840318"/>
            <a:ext cx="9139884" cy="4112709"/>
          </a:xfrm>
        </p:spPr>
        <p:txBody>
          <a:bodyPr>
            <a:normAutofit fontScale="92500"/>
          </a:bodyPr>
          <a:lstStyle/>
          <a:p>
            <a:pPr>
              <a:lnSpc>
                <a:spcPct val="150000"/>
              </a:lnSpc>
            </a:pPr>
            <a:r>
              <a:rPr lang="fa-IR" sz="2800" dirty="0" smtClean="0">
                <a:cs typeface="B Mitra" pitchFamily="2" charset="-78"/>
              </a:rPr>
              <a:t>عوامل بین المللی باعث ایجاد سه تغییر در ساختار دولت شده اند:</a:t>
            </a:r>
            <a:endParaRPr lang="en-US" sz="2800" dirty="0" smtClean="0">
              <a:cs typeface="B Mitra" pitchFamily="2" charset="-78"/>
            </a:endParaRPr>
          </a:p>
          <a:p>
            <a:pPr>
              <a:lnSpc>
                <a:spcPct val="150000"/>
              </a:lnSpc>
            </a:pPr>
            <a:r>
              <a:rPr lang="fa-IR" sz="2800" dirty="0" smtClean="0">
                <a:cs typeface="B Mitra" pitchFamily="2" charset="-78"/>
              </a:rPr>
              <a:t>1- تغییر از مداخله گرایی در سطح کلان اقتصادی به مداخله گرایی در سطح خرد اقتصادی.</a:t>
            </a:r>
            <a:endParaRPr lang="en-US" sz="2800" dirty="0" smtClean="0">
              <a:cs typeface="B Mitra" pitchFamily="2" charset="-78"/>
            </a:endParaRPr>
          </a:p>
          <a:p>
            <a:pPr>
              <a:lnSpc>
                <a:spcPct val="150000"/>
              </a:lnSpc>
            </a:pPr>
            <a:r>
              <a:rPr lang="fa-IR" sz="2800" dirty="0" smtClean="0">
                <a:cs typeface="B Mitra" pitchFamily="2" charset="-78"/>
              </a:rPr>
              <a:t>2- تغییر کانون مداخله گرایی از توسعه و در اختیار گرفتن صنایع سنگین و پایه ای به نوعی واکنش انعطاف پذیر در برابر شرایط رقابت آمیز و تغییر سریع در شرایط بازار بین المللی .</a:t>
            </a:r>
            <a:endParaRPr lang="en-US" sz="2800" dirty="0" smtClean="0">
              <a:cs typeface="B Mitra" pitchFamily="2" charset="-78"/>
            </a:endParaRPr>
          </a:p>
          <a:p>
            <a:pPr>
              <a:lnSpc>
                <a:spcPct val="150000"/>
              </a:lnSpc>
            </a:pPr>
            <a:r>
              <a:rPr lang="fa-IR" sz="2800" dirty="0" smtClean="0">
                <a:cs typeface="B Mitra" pitchFamily="2" charset="-78"/>
              </a:rPr>
              <a:t>3- تغییر در سیاست حکومتی و حزبی از به حداکثر رساندن رفاه در درون جامعه ملی (اشتغال کامل،خدمات دولتی و ... ) به ترویج نو آوری و بهره وری در بخش های عمومی و خصوصی</a:t>
            </a:r>
            <a:r>
              <a:rPr lang="fa-IR" dirty="0" smtClean="0"/>
              <a:t>.</a:t>
            </a:r>
            <a:endParaRPr lang="fa-IR" dirty="0">
              <a:solidFill>
                <a:schemeClr val="tx1"/>
              </a:solidFill>
            </a:endParaRPr>
          </a:p>
        </p:txBody>
      </p:sp>
      <p:sp>
        <p:nvSpPr>
          <p:cNvPr id="4" name="Rounded Rectangle 3"/>
          <p:cNvSpPr/>
          <p:nvPr/>
        </p:nvSpPr>
        <p:spPr>
          <a:xfrm>
            <a:off x="9817760" y="616106"/>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a:t>
            </a:r>
            <a:r>
              <a:rPr lang="fa-I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12</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49</a:t>
            </a:fld>
            <a:endParaRPr lang="en-US" dirty="0"/>
          </a:p>
        </p:txBody>
      </p:sp>
    </p:spTree>
    <p:extLst>
      <p:ext uri="{BB962C8B-B14F-4D97-AF65-F5344CB8AC3E}">
        <p14:creationId xmlns:p14="http://schemas.microsoft.com/office/powerpoint/2010/main" xmlns="" val="4022086259"/>
      </p:ext>
    </p:extLst>
  </p:cSld>
  <p:clrMapOvr>
    <a:masterClrMapping/>
  </p:clrMapOvr>
  <p:transition spd="slow">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900" b="0" dirty="0" smtClean="0"/>
              <a:t>یادآوری</a:t>
            </a:r>
            <a:endParaRPr lang="fa-IR" sz="3900" b="0" dirty="0"/>
          </a:p>
        </p:txBody>
      </p:sp>
      <p:sp>
        <p:nvSpPr>
          <p:cNvPr id="3" name="Content Placeholder 2"/>
          <p:cNvSpPr>
            <a:spLocks noGrp="1"/>
          </p:cNvSpPr>
          <p:nvPr>
            <p:ph idx="1"/>
          </p:nvPr>
        </p:nvSpPr>
        <p:spPr/>
        <p:txBody>
          <a:bodyPr>
            <a:normAutofit lnSpcReduction="10000"/>
          </a:bodyPr>
          <a:lstStyle/>
          <a:p>
            <a:r>
              <a:rPr lang="fa-IR" sz="2700" dirty="0" smtClean="0">
                <a:cs typeface="B Mitra" pitchFamily="2" charset="-78"/>
              </a:rPr>
              <a:t>دولت و دمکراسی لازم و ملزوم یکدیگرند.</a:t>
            </a:r>
          </a:p>
          <a:p>
            <a:r>
              <a:rPr lang="fa-IR" sz="2700" dirty="0" smtClean="0">
                <a:cs typeface="B Mitra" pitchFamily="2" charset="-78"/>
              </a:rPr>
              <a:t>« تنها در صورت برقراری نوعی توازن پایدار قدرت  میان این دو ، چشم انداز استمرار توسعه روشن خواهد شد و دمکراسی مبتنی بر نمایندگی را می توان نتیجه برقراری توازن قدرت میان دولت و جامعه  دانست که طی آن جامعه نوعی فرهنگ سیاسی بازتر را وسیله ای برای تحمیل خواست های خود به یک دولت نسبتا ضعیف تر ولی مطلقا قدرتمند می داند»</a:t>
            </a:r>
            <a:endParaRPr lang="en-US" sz="2700" dirty="0" smtClean="0">
              <a:cs typeface="B Mitra" pitchFamily="2" charset="-78"/>
            </a:endParaRPr>
          </a:p>
          <a:p>
            <a:r>
              <a:rPr lang="fa-IR" sz="2700" dirty="0" smtClean="0">
                <a:cs typeface="B Mitra" pitchFamily="2" charset="-78"/>
              </a:rPr>
              <a:t>نمایش تحول مفهوم دولت و تاثیر آن بر روند دمکراسی بر روی منحنی </a:t>
            </a:r>
          </a:p>
          <a:p>
            <a:r>
              <a:rPr lang="fa-IR" sz="2700" dirty="0" smtClean="0">
                <a:cs typeface="B Mitra" pitchFamily="2" charset="-78"/>
              </a:rPr>
              <a:t> (نمودار1- ص 6)</a:t>
            </a:r>
            <a:endParaRPr lang="en-US" sz="2700" dirty="0" smtClean="0">
              <a:cs typeface="B Mitra" pitchFamily="2" charset="-78"/>
            </a:endParaRPr>
          </a:p>
          <a:p>
            <a:endParaRPr lang="fa-IR" dirty="0">
              <a:solidFill>
                <a:schemeClr val="tx1"/>
              </a:solidFill>
            </a:endParaRPr>
          </a:p>
        </p:txBody>
      </p:sp>
      <p:sp>
        <p:nvSpPr>
          <p:cNvPr id="4" name="Rounded Rectangle 3"/>
          <p:cNvSpPr/>
          <p:nvPr/>
        </p:nvSpPr>
        <p:spPr>
          <a:xfrm>
            <a:off x="9568904" y="664114"/>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11</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scene3d>
              <a:camera prst="orthographicFront"/>
              <a:lightRig rig="flat" dir="tl"/>
            </a:scene3d>
            <a:sp3d contourW="19050" prstMaterial="clear">
              <a:bevelT w="50800" h="50800"/>
              <a:contourClr>
                <a:schemeClr val="accent5">
                  <a:tint val="70000"/>
                  <a:satMod val="180000"/>
                  <a:alpha val="70000"/>
                </a:schemeClr>
              </a:contourClr>
            </a:sp3d>
          </a:bodyPr>
          <a:lstStyle/>
          <a:p>
            <a:fld id="{D57F1E4F-1CFF-5643-939E-217C01CDF565}" type="slidenum">
              <a:rPr lang="en-US" b="1" smtClean="0">
                <a:ln/>
                <a:solidFill>
                  <a:schemeClr val="accent5">
                    <a:tint val="50000"/>
                    <a:satMod val="180000"/>
                  </a:schemeClr>
                </a:solidFill>
              </a:rPr>
              <a:pPr/>
              <a:t>5</a:t>
            </a:fld>
            <a:endParaRPr lang="en-US" b="1" dirty="0">
              <a:ln/>
              <a:solidFill>
                <a:schemeClr val="accent5">
                  <a:tint val="50000"/>
                  <a:satMod val="180000"/>
                </a:schemeClr>
              </a:solidFill>
            </a:endParaRPr>
          </a:p>
        </p:txBody>
      </p:sp>
    </p:spTree>
    <p:extLst>
      <p:ext uri="{BB962C8B-B14F-4D97-AF65-F5344CB8AC3E}">
        <p14:creationId xmlns:p14="http://schemas.microsoft.com/office/powerpoint/2010/main" xmlns="" val="1086994452"/>
      </p:ext>
    </p:extLst>
  </p:cSld>
  <p:clrMapOvr>
    <a:masterClrMapping/>
  </p:clrMapOvr>
  <p:transition spd="slow">
    <p:random/>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900" dirty="0">
                <a:effectLst/>
              </a:rPr>
              <a:t> </a:t>
            </a:r>
            <a:r>
              <a:rPr lang="fa-IR" sz="3900" dirty="0" smtClean="0">
                <a:effectLst/>
              </a:rPr>
              <a:t>             2</a:t>
            </a:r>
            <a:r>
              <a:rPr lang="fa-IR" sz="3900" dirty="0" smtClean="0"/>
              <a:t>- آینده ساختارهای سازمانی دولت : تغییر در ساختار دولت</a:t>
            </a:r>
            <a:endParaRPr lang="fa-IR" sz="3900" dirty="0"/>
          </a:p>
        </p:txBody>
      </p:sp>
      <p:sp>
        <p:nvSpPr>
          <p:cNvPr id="3" name="Content Placeholder 2"/>
          <p:cNvSpPr>
            <a:spLocks noGrp="1"/>
          </p:cNvSpPr>
          <p:nvPr>
            <p:ph idx="1"/>
          </p:nvPr>
        </p:nvSpPr>
        <p:spPr/>
        <p:txBody>
          <a:bodyPr>
            <a:normAutofit/>
          </a:bodyPr>
          <a:lstStyle/>
          <a:p>
            <a:pPr>
              <a:lnSpc>
                <a:spcPct val="150000"/>
              </a:lnSpc>
            </a:pPr>
            <a:r>
              <a:rPr lang="fa-IR" sz="2800" dirty="0" smtClean="0">
                <a:cs typeface="B Mitra" pitchFamily="2" charset="-78"/>
              </a:rPr>
              <a:t>از دهه 1990 اقتصاد به شدت به امری جهانی تبدیل شد و مسایل اقتصاد ی داخلی را دیگر در پرتو تعاملات جهانی باید دید. </a:t>
            </a:r>
            <a:endParaRPr lang="en-US" sz="2800" dirty="0" smtClean="0">
              <a:cs typeface="B Mitra" pitchFamily="2" charset="-78"/>
            </a:endParaRPr>
          </a:p>
          <a:p>
            <a:pPr>
              <a:lnSpc>
                <a:spcPct val="150000"/>
              </a:lnSpc>
            </a:pPr>
            <a:r>
              <a:rPr lang="fa-IR" sz="2800" dirty="0" smtClean="0">
                <a:cs typeface="B Mitra" pitchFamily="2" charset="-78"/>
              </a:rPr>
              <a:t>پس ما در عصر جهانی شدن و آغاز قرن بیست ویکم شاهد ساختار دولت کوچک هستیم که خود ،متاثر از انگاره غالب مکانیکی دولت است.</a:t>
            </a:r>
            <a:endParaRPr lang="en-US" sz="2800" dirty="0" smtClean="0">
              <a:cs typeface="B Mitra" pitchFamily="2" charset="-78"/>
            </a:endParaRPr>
          </a:p>
          <a:p>
            <a:pPr>
              <a:lnSpc>
                <a:spcPct val="150000"/>
              </a:lnSpc>
            </a:pPr>
            <a:endParaRPr lang="fa-IR" sz="2800" dirty="0">
              <a:solidFill>
                <a:schemeClr val="tx1"/>
              </a:solidFill>
              <a:cs typeface="B Mitra" pitchFamily="2" charset="-78"/>
            </a:endParaRPr>
          </a:p>
        </p:txBody>
      </p:sp>
      <p:sp>
        <p:nvSpPr>
          <p:cNvPr id="4" name="Rounded Rectangle 3"/>
          <p:cNvSpPr/>
          <p:nvPr/>
        </p:nvSpPr>
        <p:spPr>
          <a:xfrm>
            <a:off x="9817760" y="616106"/>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a:t>
            </a:r>
            <a:r>
              <a:rPr lang="fa-I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12</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50</a:t>
            </a:fld>
            <a:endParaRPr lang="en-US" dirty="0"/>
          </a:p>
        </p:txBody>
      </p:sp>
    </p:spTree>
    <p:extLst>
      <p:ext uri="{BB962C8B-B14F-4D97-AF65-F5344CB8AC3E}">
        <p14:creationId xmlns:p14="http://schemas.microsoft.com/office/powerpoint/2010/main" xmlns="" val="4022086259"/>
      </p:ext>
    </p:extLst>
  </p:cSld>
  <p:clrMapOvr>
    <a:masterClrMapping/>
  </p:clrMapOvr>
  <p:transition spd="slow">
    <p:random/>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900" dirty="0">
                <a:effectLst/>
              </a:rPr>
              <a:t> </a:t>
            </a:r>
            <a:r>
              <a:rPr lang="fa-IR" sz="3900" dirty="0" smtClean="0">
                <a:effectLst/>
              </a:rPr>
              <a:t>             3</a:t>
            </a:r>
            <a:r>
              <a:rPr lang="fa-IR" sz="3900" dirty="0" smtClean="0"/>
              <a:t>- آینده دولت دمکراتیک :</a:t>
            </a:r>
            <a:br>
              <a:rPr lang="fa-IR" sz="3900" dirty="0" smtClean="0"/>
            </a:br>
            <a:r>
              <a:rPr lang="fa-IR" sz="3900" dirty="0" smtClean="0"/>
              <a:t> تغییر در نظریه دولت</a:t>
            </a:r>
            <a:endParaRPr lang="fa-IR" sz="3900" dirty="0"/>
          </a:p>
        </p:txBody>
      </p:sp>
      <p:sp>
        <p:nvSpPr>
          <p:cNvPr id="3" name="Content Placeholder 2"/>
          <p:cNvSpPr>
            <a:spLocks noGrp="1"/>
          </p:cNvSpPr>
          <p:nvPr>
            <p:ph idx="1"/>
          </p:nvPr>
        </p:nvSpPr>
        <p:spPr>
          <a:xfrm>
            <a:off x="2218414" y="1828799"/>
            <a:ext cx="8992591" cy="4214191"/>
          </a:xfrm>
        </p:spPr>
        <p:txBody>
          <a:bodyPr>
            <a:noAutofit/>
          </a:bodyPr>
          <a:lstStyle/>
          <a:p>
            <a:pPr>
              <a:lnSpc>
                <a:spcPct val="150000"/>
              </a:lnSpc>
            </a:pPr>
            <a:r>
              <a:rPr lang="fa-IR" dirty="0" smtClean="0">
                <a:cs typeface="B Mitra" pitchFamily="2" charset="-78"/>
              </a:rPr>
              <a:t>به عقیده پوپر دمکراسی ها، نه حکومت های محبوب همگان ،بلکه شیوه ای برای محدود کردن قدرت دولت اند.</a:t>
            </a:r>
          </a:p>
          <a:p>
            <a:pPr>
              <a:lnSpc>
                <a:spcPct val="150000"/>
              </a:lnSpc>
            </a:pPr>
            <a:r>
              <a:rPr lang="fa-IR" dirty="0" smtClean="0">
                <a:cs typeface="B Mitra" pitchFamily="2" charset="-78"/>
              </a:rPr>
              <a:t>به زعم پوپر ،پرسش اصلی این نیست که چه کسی حکومت کند ؟ (پرسش افلاطونی) بلکه این است که دولت نباید بیش از اندازه حکومت کند یا بهتر بگوییم ،مساله مهم آن است که یک کشور چگونه باید اداره شود.</a:t>
            </a:r>
            <a:endParaRPr lang="en-US" dirty="0" smtClean="0">
              <a:cs typeface="B Mitra" pitchFamily="2" charset="-78"/>
            </a:endParaRPr>
          </a:p>
          <a:p>
            <a:pPr>
              <a:lnSpc>
                <a:spcPct val="150000"/>
              </a:lnSpc>
            </a:pPr>
            <a:r>
              <a:rPr lang="fa-IR" dirty="0" smtClean="0">
                <a:cs typeface="B Mitra" pitchFamily="2" charset="-78"/>
              </a:rPr>
              <a:t>پوپرمانند کانت معتقد است که ما به دولت نیاز داریم ،دولتی بر پایه حکومت قانون.دولت باید در حد ممکن پدر سالارانه باشد.</a:t>
            </a:r>
            <a:endParaRPr lang="fa-IR" dirty="0">
              <a:solidFill>
                <a:schemeClr val="tx1"/>
              </a:solidFill>
              <a:cs typeface="B Mitra" pitchFamily="2" charset="-78"/>
            </a:endParaRPr>
          </a:p>
        </p:txBody>
      </p:sp>
      <p:sp>
        <p:nvSpPr>
          <p:cNvPr id="4" name="Rounded Rectangle 3"/>
          <p:cNvSpPr/>
          <p:nvPr/>
        </p:nvSpPr>
        <p:spPr>
          <a:xfrm>
            <a:off x="9817760" y="616106"/>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a:t>
            </a:r>
            <a:r>
              <a:rPr lang="fa-I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12</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51</a:t>
            </a:fld>
            <a:endParaRPr lang="en-US" dirty="0"/>
          </a:p>
        </p:txBody>
      </p:sp>
    </p:spTree>
    <p:extLst>
      <p:ext uri="{BB962C8B-B14F-4D97-AF65-F5344CB8AC3E}">
        <p14:creationId xmlns:p14="http://schemas.microsoft.com/office/powerpoint/2010/main" xmlns="" val="4022086259"/>
      </p:ext>
    </p:extLst>
  </p:cSld>
  <p:clrMapOvr>
    <a:masterClrMapping/>
  </p:clrMapOvr>
  <p:transition spd="slow">
    <p:random/>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900" dirty="0">
                <a:effectLst/>
              </a:rPr>
              <a:t> </a:t>
            </a:r>
            <a:r>
              <a:rPr lang="fa-IR" sz="3900" dirty="0" smtClean="0">
                <a:effectLst/>
              </a:rPr>
              <a:t>             3</a:t>
            </a:r>
            <a:r>
              <a:rPr lang="fa-IR" sz="3900" dirty="0" smtClean="0"/>
              <a:t>- آینده دولت دمکراتیک :</a:t>
            </a:r>
            <a:br>
              <a:rPr lang="fa-IR" sz="3900" dirty="0" smtClean="0"/>
            </a:br>
            <a:r>
              <a:rPr lang="fa-IR" sz="3900" dirty="0" smtClean="0"/>
              <a:t> تغییر در نظریه دولت</a:t>
            </a:r>
            <a:endParaRPr lang="fa-IR" sz="3900" dirty="0"/>
          </a:p>
        </p:txBody>
      </p:sp>
      <p:sp>
        <p:nvSpPr>
          <p:cNvPr id="3" name="Content Placeholder 2"/>
          <p:cNvSpPr>
            <a:spLocks noGrp="1"/>
          </p:cNvSpPr>
          <p:nvPr>
            <p:ph idx="1"/>
          </p:nvPr>
        </p:nvSpPr>
        <p:spPr/>
        <p:txBody>
          <a:bodyPr>
            <a:normAutofit/>
          </a:bodyPr>
          <a:lstStyle/>
          <a:p>
            <a:pPr>
              <a:lnSpc>
                <a:spcPct val="150000"/>
              </a:lnSpc>
            </a:pPr>
            <a:r>
              <a:rPr lang="fa-IR" sz="2800" dirty="0" smtClean="0">
                <a:cs typeface="B Mitra" pitchFamily="2" charset="-78"/>
              </a:rPr>
              <a:t>امروزه دیگر بحث برسر این نیست که دمکراسی در بنیان خود مطلوب است یا نه، بلکه بحث بر سر این است که شکل بهتر و کارآمد تر دمکراسی چیست ؟ </a:t>
            </a:r>
          </a:p>
          <a:p>
            <a:pPr>
              <a:lnSpc>
                <a:spcPct val="150000"/>
              </a:lnSpc>
            </a:pPr>
            <a:r>
              <a:rPr lang="fa-IR" sz="2800" dirty="0" smtClean="0">
                <a:cs typeface="B Mitra" pitchFamily="2" charset="-78"/>
              </a:rPr>
              <a:t>و ملاک تشخیص دمکراتیک بودن کنش های افراد کدام است  .</a:t>
            </a:r>
            <a:endParaRPr lang="en-US" sz="2800" dirty="0" smtClean="0">
              <a:cs typeface="B Mitra" pitchFamily="2" charset="-78"/>
            </a:endParaRPr>
          </a:p>
          <a:p>
            <a:endParaRPr lang="fa-IR" dirty="0">
              <a:solidFill>
                <a:schemeClr val="tx1"/>
              </a:solidFill>
            </a:endParaRPr>
          </a:p>
        </p:txBody>
      </p:sp>
      <p:sp>
        <p:nvSpPr>
          <p:cNvPr id="4" name="Rounded Rectangle 3"/>
          <p:cNvSpPr/>
          <p:nvPr/>
        </p:nvSpPr>
        <p:spPr>
          <a:xfrm>
            <a:off x="9817760" y="616106"/>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a:t>
            </a:r>
            <a:r>
              <a:rPr lang="fa-I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12</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52</a:t>
            </a:fld>
            <a:endParaRPr lang="en-US" dirty="0"/>
          </a:p>
        </p:txBody>
      </p:sp>
    </p:spTree>
    <p:extLst>
      <p:ext uri="{BB962C8B-B14F-4D97-AF65-F5344CB8AC3E}">
        <p14:creationId xmlns:p14="http://schemas.microsoft.com/office/powerpoint/2010/main" xmlns="" val="4022086259"/>
      </p:ext>
    </p:extLst>
  </p:cSld>
  <p:clrMapOvr>
    <a:masterClrMapping/>
  </p:clrMapOvr>
  <p:transition spd="slow">
    <p:random/>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900" dirty="0">
                <a:effectLst/>
              </a:rPr>
              <a:t> </a:t>
            </a:r>
            <a:r>
              <a:rPr lang="fa-IR" sz="3900" dirty="0" smtClean="0">
                <a:effectLst/>
              </a:rPr>
              <a:t>             3</a:t>
            </a:r>
            <a:r>
              <a:rPr lang="fa-IR" sz="3900" dirty="0" smtClean="0"/>
              <a:t>- آینده دولت دمکراتیک :</a:t>
            </a:r>
            <a:br>
              <a:rPr lang="fa-IR" sz="3900" dirty="0" smtClean="0"/>
            </a:br>
            <a:r>
              <a:rPr lang="fa-IR" sz="3900" dirty="0" smtClean="0"/>
              <a:t> تغییر در نظریه دولت</a:t>
            </a:r>
            <a:endParaRPr lang="fa-IR" sz="3900" dirty="0"/>
          </a:p>
        </p:txBody>
      </p:sp>
      <p:sp>
        <p:nvSpPr>
          <p:cNvPr id="3" name="Content Placeholder 2"/>
          <p:cNvSpPr>
            <a:spLocks noGrp="1"/>
          </p:cNvSpPr>
          <p:nvPr>
            <p:ph idx="1"/>
          </p:nvPr>
        </p:nvSpPr>
        <p:spPr/>
        <p:txBody>
          <a:bodyPr>
            <a:noAutofit/>
          </a:bodyPr>
          <a:lstStyle/>
          <a:p>
            <a:pPr>
              <a:lnSpc>
                <a:spcPct val="150000"/>
              </a:lnSpc>
            </a:pPr>
            <a:r>
              <a:rPr lang="fa-IR" dirty="0" smtClean="0"/>
              <a:t>بررسی ها نشان می دهد که  «دمکراسی » با «دولت حداقل » و غیر پدرسالار، همخوان است و همبستگی مثبتی بین  این وجود دارد.</a:t>
            </a:r>
          </a:p>
          <a:p>
            <a:pPr>
              <a:lnSpc>
                <a:spcPct val="150000"/>
              </a:lnSpc>
            </a:pPr>
            <a:r>
              <a:rPr lang="fa-IR" dirty="0" smtClean="0"/>
              <a:t>پس غالب نظریه های دولت در عصر جهانی شدن و آغاز قرن بیست و یکم را باید رویکرد اکثر این نظریه ها ( به ویژه نظریه های تجویزی و دولت محور ) به سمت نظریه دولت حداقل دانست که خود ،نتیجه انگاره مسلط مکانیکی دولت است. </a:t>
            </a:r>
          </a:p>
          <a:p>
            <a:pPr>
              <a:lnSpc>
                <a:spcPct val="150000"/>
              </a:lnSpc>
            </a:pPr>
            <a:r>
              <a:rPr lang="fa-IR" b="1" dirty="0" smtClean="0">
                <a:solidFill>
                  <a:srgbClr val="C00000"/>
                </a:solidFill>
                <a:effectLst>
                  <a:outerShdw blurRad="38100" dist="38100" dir="2700000" algn="tl">
                    <a:srgbClr val="000000">
                      <a:alpha val="43137"/>
                    </a:srgbClr>
                  </a:outerShdw>
                </a:effectLst>
              </a:rPr>
              <a:t>تحول در نظریه: تحول از نظریه های حداکثرگرا به نظریه های دولت حداقل </a:t>
            </a:r>
            <a:r>
              <a:rPr lang="fa-IR" b="1" dirty="0" smtClean="0">
                <a:effectLst>
                  <a:outerShdw blurRad="38100" dist="38100" dir="2700000" algn="tl">
                    <a:srgbClr val="000000">
                      <a:alpha val="43137"/>
                    </a:srgbClr>
                  </a:outerShdw>
                </a:effectLst>
              </a:rPr>
              <a:t>.</a:t>
            </a:r>
            <a:endParaRPr lang="en-US" b="1" dirty="0" smtClean="0">
              <a:effectLst>
                <a:outerShdw blurRad="38100" dist="38100" dir="2700000" algn="tl">
                  <a:srgbClr val="000000">
                    <a:alpha val="43137"/>
                  </a:srgbClr>
                </a:outerShdw>
              </a:effectLst>
            </a:endParaRPr>
          </a:p>
          <a:p>
            <a:pPr>
              <a:lnSpc>
                <a:spcPct val="150000"/>
              </a:lnSpc>
            </a:pPr>
            <a:endParaRPr lang="fa-IR" dirty="0">
              <a:solidFill>
                <a:schemeClr val="tx1"/>
              </a:solidFill>
            </a:endParaRPr>
          </a:p>
        </p:txBody>
      </p:sp>
      <p:sp>
        <p:nvSpPr>
          <p:cNvPr id="4" name="Rounded Rectangle 3"/>
          <p:cNvSpPr/>
          <p:nvPr/>
        </p:nvSpPr>
        <p:spPr>
          <a:xfrm>
            <a:off x="9817760" y="616106"/>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a:t>
            </a:r>
            <a:r>
              <a:rPr lang="fa-I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12</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53</a:t>
            </a:fld>
            <a:endParaRPr lang="en-US" dirty="0"/>
          </a:p>
        </p:txBody>
      </p:sp>
    </p:spTree>
    <p:extLst>
      <p:ext uri="{BB962C8B-B14F-4D97-AF65-F5344CB8AC3E}">
        <p14:creationId xmlns:p14="http://schemas.microsoft.com/office/powerpoint/2010/main" xmlns="" val="4022086259"/>
      </p:ext>
    </p:extLst>
  </p:cSld>
  <p:clrMapOvr>
    <a:masterClrMapping/>
  </p:clrMapOvr>
  <p:transition spd="slow">
    <p:random/>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23133" y="1245726"/>
            <a:ext cx="8687872" cy="4495827"/>
          </a:xfrm>
        </p:spPr>
        <p:txBody>
          <a:bodyPr/>
          <a:lstStyle/>
          <a:p>
            <a:pPr marL="0" indent="0">
              <a:buNone/>
            </a:pPr>
            <a:endParaRPr lang="fa-IR" dirty="0" smtClean="0"/>
          </a:p>
          <a:p>
            <a:pPr marL="0" indent="0">
              <a:buNone/>
            </a:pPr>
            <a:endParaRPr lang="fa-IR" dirty="0"/>
          </a:p>
          <a:p>
            <a:pPr marL="0" indent="0" algn="ctr">
              <a:buNone/>
            </a:pPr>
            <a:r>
              <a:rPr lang="fa-IR" sz="6400" b="1" dirty="0">
                <a:solidFill>
                  <a:srgbClr val="00B050"/>
                </a:solidFill>
                <a:effectLst>
                  <a:outerShdw blurRad="38100" dist="38100" dir="2700000" algn="tl">
                    <a:srgbClr val="000000">
                      <a:alpha val="43137"/>
                    </a:srgbClr>
                  </a:outerShdw>
                </a:effectLst>
              </a:rPr>
              <a:t>و </a:t>
            </a:r>
            <a:r>
              <a:rPr lang="fa-IR" sz="6400" b="1" dirty="0" smtClean="0">
                <a:solidFill>
                  <a:srgbClr val="00B050"/>
                </a:solidFill>
                <a:effectLst>
                  <a:outerShdw blurRad="38100" dist="38100" dir="2700000" algn="tl">
                    <a:srgbClr val="000000">
                      <a:alpha val="43137"/>
                    </a:srgbClr>
                  </a:outerShdw>
                </a:effectLst>
              </a:rPr>
              <a:t>صلی الله علی محمد</a:t>
            </a:r>
          </a:p>
          <a:p>
            <a:pPr marL="0" indent="0" algn="ctr">
              <a:buNone/>
            </a:pPr>
            <a:r>
              <a:rPr lang="fa-IR" sz="6400" b="1" dirty="0" smtClean="0">
                <a:solidFill>
                  <a:srgbClr val="00B050"/>
                </a:solidFill>
                <a:effectLst>
                  <a:outerShdw blurRad="38100" dist="38100" dir="2700000" algn="tl">
                    <a:srgbClr val="000000">
                      <a:alpha val="43137"/>
                    </a:srgbClr>
                  </a:outerShdw>
                </a:effectLst>
              </a:rPr>
              <a:t> و آل محمد</a:t>
            </a:r>
            <a:endParaRPr lang="fa-IR" sz="6400" b="1" dirty="0">
              <a:solidFill>
                <a:srgbClr val="00B05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669126543"/>
      </p:ext>
    </p:extLst>
  </p:cSld>
  <p:clrMapOvr>
    <a:masterClrMapping/>
  </p:clrMapOvr>
  <p:transition spd="slow">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900" dirty="0" smtClean="0"/>
              <a:t>یادآوری</a:t>
            </a:r>
            <a:endParaRPr lang="fa-IR" sz="3900" dirty="0"/>
          </a:p>
        </p:txBody>
      </p:sp>
      <p:sp>
        <p:nvSpPr>
          <p:cNvPr id="3" name="Content Placeholder 2"/>
          <p:cNvSpPr>
            <a:spLocks noGrp="1"/>
          </p:cNvSpPr>
          <p:nvPr>
            <p:ph idx="1"/>
          </p:nvPr>
        </p:nvSpPr>
        <p:spPr/>
        <p:txBody>
          <a:bodyPr>
            <a:normAutofit/>
          </a:bodyPr>
          <a:lstStyle/>
          <a:p>
            <a:r>
              <a:rPr lang="fa-IR" sz="2700" dirty="0" smtClean="0">
                <a:cs typeface="B Mitra" pitchFamily="2" charset="-78"/>
              </a:rPr>
              <a:t>متغیر مستقل : دولت</a:t>
            </a:r>
            <a:endParaRPr lang="en-US" sz="2700" dirty="0" smtClean="0">
              <a:cs typeface="B Mitra" pitchFamily="2" charset="-78"/>
            </a:endParaRPr>
          </a:p>
          <a:p>
            <a:r>
              <a:rPr lang="fa-IR" sz="2700" dirty="0" smtClean="0">
                <a:cs typeface="B Mitra" pitchFamily="2" charset="-78"/>
              </a:rPr>
              <a:t>متغیروابسته : دمکراسی</a:t>
            </a:r>
            <a:endParaRPr lang="en-US" sz="2700" dirty="0" smtClean="0">
              <a:cs typeface="B Mitra" pitchFamily="2" charset="-78"/>
            </a:endParaRPr>
          </a:p>
          <a:p>
            <a:r>
              <a:rPr lang="fa-IR" sz="2700" dirty="0" smtClean="0">
                <a:cs typeface="B Mitra" pitchFamily="2" charset="-78"/>
              </a:rPr>
              <a:t>سوال اصلی : آیا تحول مفهوم دولت در جهت گسترش دمکراسی در آغاز قرن بیست و یکم و عصر جهانی شدن صورت گرفته است؟</a:t>
            </a:r>
            <a:endParaRPr lang="en-US" sz="2700" dirty="0" smtClean="0">
              <a:cs typeface="B Mitra" pitchFamily="2" charset="-78"/>
            </a:endParaRPr>
          </a:p>
          <a:p>
            <a:r>
              <a:rPr lang="fa-IR" sz="2700" dirty="0" smtClean="0">
                <a:cs typeface="B Mitra" pitchFamily="2" charset="-78"/>
              </a:rPr>
              <a:t>فرضیه اصلی : تحول مفهوم دولت در قالب ظهور نظریه های دولت حداقل از حدود سال 1975 میلادی به بعد در اکثر نظریه ها موج تازه ای از روند دموکراسی را در جهان مطرح کرده است.</a:t>
            </a:r>
            <a:endParaRPr lang="en-US" sz="2700" dirty="0" smtClean="0">
              <a:cs typeface="B Mitra" pitchFamily="2" charset="-78"/>
            </a:endParaRPr>
          </a:p>
        </p:txBody>
      </p:sp>
      <p:sp>
        <p:nvSpPr>
          <p:cNvPr id="4" name="Rounded Rectangle 3"/>
          <p:cNvSpPr/>
          <p:nvPr/>
        </p:nvSpPr>
        <p:spPr>
          <a:xfrm>
            <a:off x="9568904" y="664114"/>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11</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xmlns="" val="1086994452"/>
      </p:ext>
    </p:extLst>
  </p:cSld>
  <p:clrMapOvr>
    <a:masterClrMapping/>
  </p:clrMapOvr>
  <p:transition spd="slow">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6754" y="606196"/>
            <a:ext cx="6809347" cy="954073"/>
          </a:xfrm>
        </p:spPr>
        <p:txBody>
          <a:bodyPr>
            <a:normAutofit/>
          </a:bodyPr>
          <a:lstStyle/>
          <a:p>
            <a:r>
              <a:rPr lang="fa-IR" sz="3900" dirty="0" smtClean="0"/>
              <a:t>مباحث فصل</a:t>
            </a:r>
            <a:endParaRPr lang="fa-IR" sz="3900" dirty="0"/>
          </a:p>
        </p:txBody>
      </p:sp>
      <p:sp>
        <p:nvSpPr>
          <p:cNvPr id="3" name="Content Placeholder 2"/>
          <p:cNvSpPr>
            <a:spLocks noGrp="1"/>
          </p:cNvSpPr>
          <p:nvPr>
            <p:ph idx="1"/>
          </p:nvPr>
        </p:nvSpPr>
        <p:spPr/>
        <p:txBody>
          <a:bodyPr>
            <a:normAutofit/>
          </a:bodyPr>
          <a:lstStyle/>
          <a:p>
            <a:pPr marL="0" indent="0">
              <a:lnSpc>
                <a:spcPct val="200000"/>
              </a:lnSpc>
              <a:buNone/>
            </a:pPr>
            <a:endParaRPr lang="fa-IR" sz="2700" b="1" dirty="0"/>
          </a:p>
        </p:txBody>
      </p:sp>
      <p:sp>
        <p:nvSpPr>
          <p:cNvPr id="4" name="Rounded Rectangle 3"/>
          <p:cNvSpPr/>
          <p:nvPr/>
        </p:nvSpPr>
        <p:spPr>
          <a:xfrm>
            <a:off x="9677733" y="231664"/>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11</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7</a:t>
            </a:fld>
            <a:endParaRPr lang="en-US" dirty="0"/>
          </a:p>
        </p:txBody>
      </p:sp>
      <p:graphicFrame>
        <p:nvGraphicFramePr>
          <p:cNvPr id="5" name="Diagram 4"/>
          <p:cNvGraphicFramePr/>
          <p:nvPr>
            <p:extLst>
              <p:ext uri="{D42A27DB-BD31-4B8C-83A1-F6EECF244321}">
                <p14:modId xmlns:p14="http://schemas.microsoft.com/office/powerpoint/2010/main" xmlns="" val="1647211974"/>
              </p:ext>
            </p:extLst>
          </p:nvPr>
        </p:nvGraphicFramePr>
        <p:xfrm>
          <a:off x="1980142" y="1392241"/>
          <a:ext cx="7920567" cy="52689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086994452"/>
      </p:ext>
    </p:extLst>
  </p:cSld>
  <p:clrMapOvr>
    <a:masterClrMapping/>
  </p:clrMapOvr>
  <p:transition spd="slow">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z="4300" dirty="0" smtClean="0"/>
              <a:t>1- باز اندیشی دولت</a:t>
            </a:r>
            <a:r>
              <a:rPr lang="en-US" dirty="0" smtClean="0"/>
              <a:t/>
            </a:r>
            <a:br>
              <a:rPr lang="en-US" dirty="0" smtClean="0"/>
            </a:br>
            <a:endParaRPr lang="fa-IR" dirty="0"/>
          </a:p>
        </p:txBody>
      </p:sp>
      <p:sp>
        <p:nvSpPr>
          <p:cNvPr id="3" name="Content Placeholder 2"/>
          <p:cNvSpPr>
            <a:spLocks noGrp="1"/>
          </p:cNvSpPr>
          <p:nvPr>
            <p:ph idx="1"/>
          </p:nvPr>
        </p:nvSpPr>
        <p:spPr>
          <a:xfrm>
            <a:off x="2523133" y="1712295"/>
            <a:ext cx="8687872" cy="4552786"/>
          </a:xfrm>
        </p:spPr>
        <p:txBody>
          <a:bodyPr>
            <a:noAutofit/>
          </a:bodyPr>
          <a:lstStyle/>
          <a:p>
            <a:pPr>
              <a:lnSpc>
                <a:spcPct val="150000"/>
              </a:lnSpc>
            </a:pPr>
            <a:r>
              <a:rPr lang="fa-IR" sz="2700" dirty="0" smtClean="0">
                <a:cs typeface="B Mitra" pitchFamily="2" charset="-78"/>
              </a:rPr>
              <a:t>ظهور دولت مدرن نشانه زمینه شکل گیری گفتمانی جدید بود که دعاوی حاکمیت ،استقلال ، نمایندگی و مشروعیت را مجسم می کرد و به شکلی بنیادی ،درک درستی از قانون، اجتماع وسیاست را قالب بندی می نمود.</a:t>
            </a:r>
            <a:endParaRPr lang="en-US" sz="2700" dirty="0" smtClean="0">
              <a:cs typeface="B Mitra" pitchFamily="2" charset="-78"/>
            </a:endParaRPr>
          </a:p>
          <a:p>
            <a:pPr>
              <a:lnSpc>
                <a:spcPct val="150000"/>
              </a:lnSpc>
            </a:pPr>
            <a:r>
              <a:rPr lang="fa-IR" sz="2700" dirty="0" smtClean="0">
                <a:cs typeface="B Mitra" pitchFamily="2" charset="-78"/>
              </a:rPr>
              <a:t>دولت های مدرن در قالب دولت – ملت توسعه یافتند: </a:t>
            </a:r>
            <a:endParaRPr lang="en-US" sz="2700" dirty="0" smtClean="0">
              <a:cs typeface="B Mitra" pitchFamily="2" charset="-78"/>
            </a:endParaRPr>
          </a:p>
          <a:p>
            <a:pPr>
              <a:lnSpc>
                <a:spcPct val="150000"/>
              </a:lnSpc>
            </a:pPr>
            <a:r>
              <a:rPr lang="fa-IR" sz="2700" dirty="0" smtClean="0">
                <a:cs typeface="B Mitra" pitchFamily="2" charset="-78"/>
              </a:rPr>
              <a:t>یعنی دستگاه های متمایز از حاکم و تحت حکومت همراه با صلاحیت فائقه در حوزه ارضی مشخص با دعوی انحصار قدرت و برخوردار از مشروعیت ، در نتیجه حداقلی از حمایت یا وفاداری شهروندان.</a:t>
            </a:r>
            <a:endParaRPr lang="en-US" sz="2700" dirty="0" smtClean="0">
              <a:cs typeface="B Mitra" pitchFamily="2" charset="-78"/>
            </a:endParaRPr>
          </a:p>
          <a:p>
            <a:pPr>
              <a:lnSpc>
                <a:spcPct val="150000"/>
              </a:lnSpc>
            </a:pPr>
            <a:endParaRPr lang="fa-IR" sz="2700" dirty="0">
              <a:cs typeface="B Mitra" pitchFamily="2" charset="-78"/>
            </a:endParaRPr>
          </a:p>
        </p:txBody>
      </p:sp>
      <p:sp>
        <p:nvSpPr>
          <p:cNvPr id="4" name="Rounded Rectangle 3"/>
          <p:cNvSpPr/>
          <p:nvPr/>
        </p:nvSpPr>
        <p:spPr>
          <a:xfrm>
            <a:off x="9568904" y="664114"/>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11</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xmlns="" val="1086994452"/>
      </p:ext>
    </p:extLst>
  </p:cSld>
  <p:clrMapOvr>
    <a:masterClrMapping/>
  </p:clrMapOvr>
  <p:transition spd="slow">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900" dirty="0" smtClean="0"/>
              <a:t>1- باز اندیشی دولت</a:t>
            </a:r>
            <a:r>
              <a:rPr lang="en-US" sz="3900" dirty="0" smtClean="0"/>
              <a:t/>
            </a:r>
            <a:br>
              <a:rPr lang="en-US" sz="3900" dirty="0" smtClean="0"/>
            </a:br>
            <a:endParaRPr lang="fa-IR" sz="3900" dirty="0"/>
          </a:p>
        </p:txBody>
      </p:sp>
      <p:sp>
        <p:nvSpPr>
          <p:cNvPr id="3" name="Content Placeholder 2"/>
          <p:cNvSpPr>
            <a:spLocks noGrp="1"/>
          </p:cNvSpPr>
          <p:nvPr>
            <p:ph idx="1"/>
          </p:nvPr>
        </p:nvSpPr>
        <p:spPr/>
        <p:txBody>
          <a:bodyPr>
            <a:normAutofit/>
          </a:bodyPr>
          <a:lstStyle/>
          <a:p>
            <a:pPr>
              <a:lnSpc>
                <a:spcPct val="150000"/>
              </a:lnSpc>
            </a:pPr>
            <a:r>
              <a:rPr lang="fa-IR" sz="2700" dirty="0" smtClean="0"/>
              <a:t>تبلور شهروندی در حقوق سیاسی و مدنی غرب نتیجه تقارب سه عامل بود:</a:t>
            </a:r>
            <a:endParaRPr lang="en-US" sz="2700" dirty="0" smtClean="0"/>
          </a:p>
          <a:p>
            <a:pPr>
              <a:lnSpc>
                <a:spcPct val="150000"/>
              </a:lnSpc>
            </a:pPr>
            <a:r>
              <a:rPr lang="fa-IR" sz="2700" dirty="0" smtClean="0"/>
              <a:t>1) دوجانبه بودن قدرت یا نیاز متقابل دولت وملت</a:t>
            </a:r>
            <a:endParaRPr lang="en-US" sz="2700" dirty="0" smtClean="0"/>
          </a:p>
          <a:p>
            <a:pPr>
              <a:lnSpc>
                <a:spcPct val="150000"/>
              </a:lnSpc>
            </a:pPr>
            <a:r>
              <a:rPr lang="fa-IR" sz="2700" dirty="0" smtClean="0"/>
              <a:t>2) بحران مشروعیت دولت یا افول مشروعیت سنتی </a:t>
            </a:r>
            <a:endParaRPr lang="en-US" sz="2700" dirty="0" smtClean="0"/>
          </a:p>
          <a:p>
            <a:pPr>
              <a:lnSpc>
                <a:spcPct val="150000"/>
              </a:lnSpc>
            </a:pPr>
            <a:r>
              <a:rPr lang="fa-IR" sz="2700" dirty="0" smtClean="0"/>
              <a:t>3) تقارب نظام لیبرال دمکراتیک با جامعه مدنی و دمکراسی نمایندگی</a:t>
            </a:r>
            <a:endParaRPr lang="en-US" sz="2700" dirty="0" smtClean="0"/>
          </a:p>
        </p:txBody>
      </p:sp>
      <p:sp>
        <p:nvSpPr>
          <p:cNvPr id="4" name="Rounded Rectangle 3"/>
          <p:cNvSpPr/>
          <p:nvPr/>
        </p:nvSpPr>
        <p:spPr>
          <a:xfrm>
            <a:off x="9568904" y="664114"/>
            <a:ext cx="1533272" cy="888153"/>
          </a:xfrm>
          <a:prstGeom prst="roundRect">
            <a:avLst/>
          </a:prstGeom>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88999" tIns="44499" rIns="88999" bIns="44499" rtlCol="0" anchor="ctr"/>
          <a:lstStyle/>
          <a:p>
            <a:pPr algn="ctr"/>
            <a:r>
              <a:rPr lang="fa-I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فصل 11</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xmlns="" val="1086994452"/>
      </p:ext>
    </p:extLst>
  </p:cSld>
  <p:clrMapOvr>
    <a:masterClrMapping/>
  </p:clrMapOvr>
  <p:transition spd="slow">
    <p:random/>
  </p:transition>
  <p:timing>
    <p:tnLst>
      <p:par>
        <p:cTn id="1" dur="indefinite" restart="never" nodeType="tmRoot"/>
      </p:par>
    </p:tnLst>
  </p:timing>
</p:sld>
</file>

<file path=ppt/theme/theme1.xml><?xml version="1.0" encoding="utf-8"?>
<a:theme xmlns:a="http://schemas.openxmlformats.org/drawingml/2006/main" name="Wisp">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735</TotalTime>
  <Words>4298</Words>
  <Application>Microsoft Office PowerPoint</Application>
  <PresentationFormat>Custom</PresentationFormat>
  <Paragraphs>323</Paragraphs>
  <Slides>54</Slides>
  <Notes>1</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Wisp</vt:lpstr>
      <vt:lpstr>بسم الله الرحمن الرحیم</vt:lpstr>
      <vt:lpstr>فصل 11  بازاندیشی دولت و دمکراسی  در آغاز قرن بیست و یکم </vt:lpstr>
      <vt:lpstr>مقدمه</vt:lpstr>
      <vt:lpstr>یادآوری</vt:lpstr>
      <vt:lpstr>یادآوری</vt:lpstr>
      <vt:lpstr>یادآوری</vt:lpstr>
      <vt:lpstr>مباحث فصل</vt:lpstr>
      <vt:lpstr>1- باز اندیشی دولت </vt:lpstr>
      <vt:lpstr>1- باز اندیشی دولت </vt:lpstr>
      <vt:lpstr>1- باز اندیشی دولت </vt:lpstr>
      <vt:lpstr>1- باز اندیشی دولت </vt:lpstr>
      <vt:lpstr>1- باز اندیشی دولت </vt:lpstr>
      <vt:lpstr>1- باز اندیشی دولت </vt:lpstr>
      <vt:lpstr>1- باز اندیشی دولت </vt:lpstr>
      <vt:lpstr>               2- باز اندیشی دمکراسی</vt:lpstr>
      <vt:lpstr>               2- باز اندیشی دمکراسی</vt:lpstr>
      <vt:lpstr>               2- باز اندیشی دمکراسی</vt:lpstr>
      <vt:lpstr>               2- باز اندیشی دمکراسی</vt:lpstr>
      <vt:lpstr>               2- باز اندیشی دمکراسی</vt:lpstr>
      <vt:lpstr>               2- باز اندیشی دمکراسی</vt:lpstr>
      <vt:lpstr>               2- باز اندیشی دمکراسی</vt:lpstr>
      <vt:lpstr>               3- دولت ودمکراسی،درعصرجهانی شدن</vt:lpstr>
      <vt:lpstr>               3- دولت ودمکراسی،درعصرجهانی شدن</vt:lpstr>
      <vt:lpstr>               3- دولت ودمکراسی،درعصرجهانی شدن</vt:lpstr>
      <vt:lpstr>               3- دولت ودمکراسی،درعصرجهانی شدن</vt:lpstr>
      <vt:lpstr>               3- دولت ودمکراسی،درعصرجهانی شدن</vt:lpstr>
      <vt:lpstr>               3- دولت ودمکراسی،درعصرجهانی شدن</vt:lpstr>
      <vt:lpstr>               3- دولت ودمکراسی،درعصرجهانی شدن</vt:lpstr>
      <vt:lpstr>               3- دولت ودمکراسی،درعصرجهانی شدن</vt:lpstr>
      <vt:lpstr>فصل 12 چشم اندازهای دولت و دموکراسی در عصر جهانی شدن </vt:lpstr>
      <vt:lpstr>               مقدمه</vt:lpstr>
      <vt:lpstr>مباحث فصل</vt:lpstr>
      <vt:lpstr>               1- آینده دولت ملی: تغییر در مفهوم دولت</vt:lpstr>
      <vt:lpstr>               1- آینده دولت ملی: تغییر در مفهوم دولت</vt:lpstr>
      <vt:lpstr>               1- آینده دولت ملی: تغییر در مفهوم دولت</vt:lpstr>
      <vt:lpstr>               1- آینده دولت ملی: تغییر در مفهوم دولت</vt:lpstr>
      <vt:lpstr>               1- آینده دولت ملی: تغییر در مفهوم دولت</vt:lpstr>
      <vt:lpstr>               1- آینده دولت ملی: تغییر در مفهوم دولت</vt:lpstr>
      <vt:lpstr>               1- آینده دولت ملی: تغییر در مفهوم دولت</vt:lpstr>
      <vt:lpstr>               1- آینده دولت ملی: تغییر در مفهوم دولت</vt:lpstr>
      <vt:lpstr>               1- آینده دولت ملی: تغییر در مفهوم دولت</vt:lpstr>
      <vt:lpstr>               1- آینده دولت ملی: تغییر در مفهوم دولت</vt:lpstr>
      <vt:lpstr>               1- آینده دولت ملی: تغییر در مفهوم دولت</vt:lpstr>
      <vt:lpstr>              2- آینده ساختارهای سازمانی دولت : تغییر در ساختار دولت</vt:lpstr>
      <vt:lpstr>              2- آینده ساختارهای سازمانی دولت : تغییر در ساختار دولت</vt:lpstr>
      <vt:lpstr>              2- آینده ساختارهای سازمانی دولت : تغییر در ساختار دولت</vt:lpstr>
      <vt:lpstr>              2- آینده ساختارهای سازمانی دولت : تغییر در ساختار دولت</vt:lpstr>
      <vt:lpstr>              2- آینده ساختارهای سازمانی دولت : تغییر در ساختار دولت</vt:lpstr>
      <vt:lpstr>              2- آینده ساختارهای سازمانی دولت : تغییر در ساختار دولت</vt:lpstr>
      <vt:lpstr>              2- آینده ساختارهای سازمانی دولت : تغییر در ساختار دولت</vt:lpstr>
      <vt:lpstr>              3- آینده دولت دمکراتیک :  تغییر در نظریه دولت</vt:lpstr>
      <vt:lpstr>              3- آینده دولت دمکراتیک :  تغییر در نظریه دولت</vt:lpstr>
      <vt:lpstr>              3- آینده دولت دمکراتیک :  تغییر در نظریه دولت</vt:lpstr>
      <vt:lpstr>Slide 54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javidi-pc</dc:creator>
  <cp:lastModifiedBy>a.ehsani</cp:lastModifiedBy>
  <cp:revision>81</cp:revision>
  <dcterms:created xsi:type="dcterms:W3CDTF">2016-04-10T17:03:40Z</dcterms:created>
  <dcterms:modified xsi:type="dcterms:W3CDTF">2016-04-27T11:39:23Z</dcterms:modified>
</cp:coreProperties>
</file>