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5" autoAdjust="0"/>
    <p:restoredTop sz="94747" autoAdjust="0"/>
  </p:normalViewPr>
  <p:slideViewPr>
    <p:cSldViewPr>
      <p:cViewPr>
        <p:scale>
          <a:sx n="69" d="100"/>
          <a:sy n="69" d="100"/>
        </p:scale>
        <p:origin x="-36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710" y="-8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3/29/2003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3/29/2003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3/29/2003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3/29/2003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3/29/2003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3/29/2003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3/29/2003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3/29/2003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fa-IR" dirty="0" smtClean="0"/>
          </a:p>
          <a:p>
            <a:r>
              <a:rPr lang="fa-IR" dirty="0" smtClean="0"/>
              <a:t>نویسنده : آن لمبتون</a:t>
            </a:r>
          </a:p>
          <a:p>
            <a:r>
              <a:rPr lang="fa-IR" dirty="0" smtClean="0"/>
              <a:t>گزارش دهنده : علیرضا یاری</a:t>
            </a:r>
            <a:endParaRPr lang="fa-IR" dirty="0"/>
          </a:p>
        </p:txBody>
      </p:sp>
      <p:sp>
        <p:nvSpPr>
          <p:cNvPr id="2" name="Title 1"/>
          <p:cNvSpPr>
            <a:spLocks noGrp="1"/>
          </p:cNvSpPr>
          <p:nvPr>
            <p:ph type="ctrTitle"/>
          </p:nvPr>
        </p:nvSpPr>
        <p:spPr/>
        <p:txBody>
          <a:bodyPr/>
          <a:lstStyle/>
          <a:p>
            <a:r>
              <a:rPr lang="fa-IR" dirty="0" smtClean="0"/>
              <a:t>نظریه دولت در ایران</a:t>
            </a:r>
            <a:endParaRPr lang="fa-IR"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ویژگی های شاه از دید امام فخر رازی</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شاه باید </a:t>
            </a:r>
            <a:r>
              <a:rPr lang="fa-IR" dirty="0" smtClean="0"/>
              <a:t>حلیم </a:t>
            </a:r>
            <a:r>
              <a:rPr lang="fa-IR" dirty="0" smtClean="0"/>
              <a:t>باشد در غیر این صورت بیشتر خلق دشمن او می شوند.</a:t>
            </a:r>
          </a:p>
          <a:p>
            <a:r>
              <a:rPr lang="fa-IR" dirty="0" smtClean="0"/>
              <a:t>شاه باید کریم باشد به طوریکه دنیا در نظر او بی ارزش باشد.</a:t>
            </a:r>
          </a:p>
          <a:p>
            <a:r>
              <a:rPr lang="fa-IR" dirty="0" smtClean="0"/>
              <a:t>اندیشه شاه باید بر قول و فعل او غالب باشد. افعال پادشاه باید منطبق با عقل صحیح باشد.</a:t>
            </a:r>
          </a:p>
          <a:p>
            <a:r>
              <a:rPr lang="fa-IR" dirty="0" smtClean="0"/>
              <a:t>پادشاه باید در عفو کردن درنگ نکند و در عقوبت کردن تامل کند.</a:t>
            </a:r>
          </a:p>
          <a:p>
            <a:r>
              <a:rPr lang="fa-IR" dirty="0" smtClean="0"/>
              <a:t>پادشاه باید نسبت به رعیت مهربان و دلسوز باشد.</a:t>
            </a:r>
          </a:p>
          <a:p>
            <a:r>
              <a:rPr lang="fa-IR" dirty="0" smtClean="0"/>
              <a:t>پادشاه باید با عالمان همنشینی کند . کار شاه ، سیاست کردن ظاهر است و کار عالم ، سیاست کردن باطن است و قوام عالم متکی به وجود هر دوی آنهاست.</a:t>
            </a:r>
          </a:p>
          <a:p>
            <a:r>
              <a:rPr lang="fa-IR" dirty="0" smtClean="0"/>
              <a:t>پادشاه نه آنقدر باید مهیب باشد که از ترس با وی سخن نگویند و نه آنقدر حلیم که هرکس هرچه خواست با وی گوید.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خواجه نصیرالدین طوسی</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خواجه نصیر سه چیز را برای حفظ مساوات و عدالت میان اعضاء امت مهم می دانست : ناموسی الهی که می بایست بزرگترین داور باشد و همگان از آن اطاعت کنند، داور دوم یا حاکم که می بایست خود را با داور نخست تطبیق دهد و سوم نظامی پولی که از داور دوم تبعیت می کند.</a:t>
            </a:r>
          </a:p>
          <a:p>
            <a:r>
              <a:rPr lang="fa-IR" dirty="0" smtClean="0"/>
              <a:t>از نظر خواجه برای تنظیم امور به شخصی احتیاج است که با تایید الهی از دیگران ممتاز باشد تا تکمیل ایشان برای او میسر شود. قدما چنین شخصی را ملک علی الاطلاق گفته اند و احکام او را صناعت ملک و نو آوران او را امام و فعل او را امامت. خواجه نصیر ادامه می دهدافلاطون چنین شخصی را مدبر عالم می خواند و ارسطو انسان مدنی  یعنی انسانی که قوام تمدن به وجود او و امثال او صورت می گیرد.</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خواجه نصیرالدین طوسی</a:t>
            </a:r>
            <a:endParaRPr lang="fa-IR" dirty="0"/>
          </a:p>
        </p:txBody>
      </p:sp>
      <p:sp>
        <p:nvSpPr>
          <p:cNvPr id="3" name="Content Placeholder 2"/>
          <p:cNvSpPr>
            <a:spLocks noGrp="1"/>
          </p:cNvSpPr>
          <p:nvPr>
            <p:ph sz="quarter" idx="1"/>
          </p:nvPr>
        </p:nvSpPr>
        <p:spPr/>
        <p:txBody>
          <a:bodyPr>
            <a:normAutofit fontScale="92500" lnSpcReduction="10000"/>
          </a:bodyPr>
          <a:lstStyle/>
          <a:p>
            <a:r>
              <a:rPr lang="fa-IR" dirty="0" smtClean="0"/>
              <a:t>از نظر خواجه نصیرالدین مذهب و حکومت مکمل یکدیگرند. هیچ یک نمی تواند بدون دیگری به کمال دست یابد یا به حیات ادامه دهد.</a:t>
            </a:r>
          </a:p>
          <a:p>
            <a:r>
              <a:rPr lang="fa-IR" dirty="0" smtClean="0"/>
              <a:t>دولت آرمانی اویک دولت تئو کراتیک نبود ، در واقع مذهب و دولت الزاما یکی نبود. اما به هر حال از آنجا که پایه استدلال او مبتنی بر وجود یک حکمران عالی است که توسط خدا تعیین می شود و مستقیما در برابر او مسئول است، در جریان فرا کلاسیک اسلامی باقی ماند.</a:t>
            </a:r>
          </a:p>
          <a:p>
            <a:r>
              <a:rPr lang="fa-IR" dirty="0" smtClean="0"/>
              <a:t>تحولات مختلفی که در ارتباط با نهاد حکومت انجام شده نشان دهنده فاصله گرفتن نهاد حکومت از مفاهیم آرمانی اولیه خود است در نتیجه هنگامی که دستگاه خلافت توسط مغول متلاشی شد یک سازگاری ریشه ای در نظریه حکومت لازم نبود ، زیرا امامت تاریخی واقعا پیش از این واقعه نادیده پنداشته شده بود. موقعیت حاکم دنیوی در عملا اندکی تغییر یافت زیرا خلافت مدتی پیش از آن به عنوان یک نهاد موثر سیاسی باز ایستاده بود.</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تحول نهاد حکومت دردوره ایخانان</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گرایش به ترک مفهوم دولت مذهبی (تئوکراتیک) پیش از تهاجم مغول آغاز گردیده بود.</a:t>
            </a:r>
          </a:p>
          <a:p>
            <a:r>
              <a:rPr lang="fa-IR" dirty="0" smtClean="0"/>
              <a:t>در دوران ایخانان ، پیش از گرویدن آنان به مذهب اسلام ، امور دنیوی و مذهبی از یکدیگر جدا شده بودند. طبقات مذهبی چون قاضیان و علما به فرمان چنگیز خان از امتیازات خاصی برحوردار بودند و از پرداخت مالیات نیز معاف بودند .</a:t>
            </a:r>
          </a:p>
          <a:p>
            <a:r>
              <a:rPr lang="fa-IR" dirty="0" smtClean="0"/>
              <a:t>اما بعد از گرویدن ایخانان مغول به اسلام  کوششی در جهت ادغام مجدد نهاد مذهبی در سازمان اداری دولت صورت گرفت و این تحولی بود که در اواخر دوره تیموریان با ایجاد شغل صدر نهاد مذهبی کاملادر سازمان اداری دولت ادغام گردید. صدر ناظر بر همه مشاغل مذهبی و عضو دولت مرکزی تیموری به شمار می رفت.</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تحول نهاد حکومت در دوره صفویه</a:t>
            </a:r>
            <a:endParaRPr lang="fa-IR" dirty="0"/>
          </a:p>
        </p:txBody>
      </p:sp>
      <p:sp>
        <p:nvSpPr>
          <p:cNvPr id="3" name="Content Placeholder 2"/>
          <p:cNvSpPr>
            <a:spLocks noGrp="1"/>
          </p:cNvSpPr>
          <p:nvPr>
            <p:ph sz="quarter" idx="1"/>
          </p:nvPr>
        </p:nvSpPr>
        <p:spPr/>
        <p:txBody>
          <a:bodyPr>
            <a:normAutofit fontScale="92500" lnSpcReduction="10000"/>
          </a:bodyPr>
          <a:lstStyle/>
          <a:p>
            <a:r>
              <a:rPr lang="fa-IR" dirty="0" smtClean="0"/>
              <a:t>شاه اسماعیل بنیانگذار دولت صفوی که در 907 هجری مذهب شیعه جعفری را مذهب دولتی اعلام کرد. نخستین دوره سلطنت صفوی با تجدید نفوذ فکرحکومت مذهبی همراه بود، مذهب و دولت بار دیگر وحدت یافتند. نهاد مذهبی از همان آغاز تابع نهادسیاسی بود. این نظریه که حکمران دنیوی سایه خدا در زمین است همچنان موضوع مرکزی باقی ماند.</a:t>
            </a:r>
          </a:p>
          <a:p>
            <a:r>
              <a:rPr lang="fa-IR" dirty="0" smtClean="0"/>
              <a:t>اما انتخاب دلبخواه حکمران دنیوی به مدد نظریه دیگری محدود گشت که پیرو آن حکمران صفوی به واسطه آن که مستقیما از تبار امام موسی کاظم (ع) است ، به عنوان نماینده رسول اکرم و امام غایب قدرت را در اختیار دارد. بدین گونه کوشش شد مسئله جانشینی در تاج و تخت برای خانواده صفوی تضمین گردد.</a:t>
            </a:r>
          </a:p>
          <a:p>
            <a:r>
              <a:rPr lang="fa-IR" dirty="0" smtClean="0"/>
              <a:t>صفویان این فرض قدیم را که ثبات دولت ، وابستگی عمیق با مذهب راستین دارد، پذیرفتند و آن را با منش آشتی ناپذیری که در برابر انحراف از دیانت صحیح در پیش گرفته بودند همراه ساختند.</a:t>
            </a:r>
          </a:p>
          <a:p>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t>خصایص پادشاه در نگاه علمای (مظفرالحسینی) عصر صفوی</a:t>
            </a:r>
            <a:endParaRPr lang="fa-IR" sz="3200" dirty="0"/>
          </a:p>
        </p:txBody>
      </p:sp>
      <p:sp>
        <p:nvSpPr>
          <p:cNvPr id="3" name="Content Placeholder 2"/>
          <p:cNvSpPr>
            <a:spLocks noGrp="1"/>
          </p:cNvSpPr>
          <p:nvPr>
            <p:ph sz="quarter" idx="1"/>
          </p:nvPr>
        </p:nvSpPr>
        <p:spPr/>
        <p:txBody>
          <a:bodyPr>
            <a:normAutofit fontScale="92500" lnSpcReduction="20000"/>
          </a:bodyPr>
          <a:lstStyle/>
          <a:p>
            <a:r>
              <a:rPr lang="fa-IR" dirty="0" smtClean="0"/>
              <a:t>رسیدگی سریع به خواسته های مردم</a:t>
            </a:r>
          </a:p>
          <a:p>
            <a:r>
              <a:rPr lang="fa-IR" dirty="0" smtClean="0"/>
              <a:t>احسان و نیکوکاری با خلق خدا</a:t>
            </a:r>
          </a:p>
          <a:p>
            <a:r>
              <a:rPr lang="fa-IR" dirty="0" smtClean="0"/>
              <a:t>اجتناب از بدی کردن در حق نیکان یعنی حکمران مردمان را متناسب با اعمالشان تلافی کند.</a:t>
            </a:r>
          </a:p>
          <a:p>
            <a:r>
              <a:rPr lang="fa-IR" dirty="0" smtClean="0"/>
              <a:t>پادشاه نه خودش در حق مردم ظلم کند ونه بگذارد </a:t>
            </a:r>
            <a:r>
              <a:rPr lang="fa-IR" dirty="0" smtClean="0"/>
              <a:t>دیگران در حق مردم </a:t>
            </a:r>
            <a:r>
              <a:rPr lang="fa-IR" dirty="0" smtClean="0"/>
              <a:t>ظلم کنند.</a:t>
            </a:r>
          </a:p>
          <a:p>
            <a:r>
              <a:rPr lang="fa-IR" dirty="0" smtClean="0"/>
              <a:t>باید کلام و فرمان پادشاه نافذ باشد.</a:t>
            </a:r>
          </a:p>
          <a:p>
            <a:r>
              <a:rPr lang="fa-IR" dirty="0" smtClean="0"/>
              <a:t>باید از احوال دین و دولت و از احوال ملک و ملت کاملا آگاه باشد.</a:t>
            </a:r>
          </a:p>
          <a:p>
            <a:r>
              <a:rPr lang="fa-IR" dirty="0" smtClean="0"/>
              <a:t>پادشاه باید حلم و وقار داشته باشد.</a:t>
            </a:r>
          </a:p>
          <a:p>
            <a:r>
              <a:rPr lang="fa-IR" dirty="0" smtClean="0"/>
              <a:t>پادشاه باید همواره عفو داشته باشد.</a:t>
            </a:r>
          </a:p>
          <a:p>
            <a:r>
              <a:rPr lang="fa-IR" dirty="0" smtClean="0"/>
              <a:t>پادشاه باید همواره با مشاوران کارکشته مشورت نماید.</a:t>
            </a:r>
          </a:p>
          <a:p>
            <a:r>
              <a:rPr lang="fa-IR" dirty="0" smtClean="0"/>
              <a:t>پادشاه باید با انسانهای نیک مصاحبت کرده و از انسانهای شرور دوری کند.</a:t>
            </a:r>
          </a:p>
          <a:p>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اندیشه سیاسی غالب صفویان</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از آنجاییکه صفویان خود را نماینده امام غایب می دانند گرایش به نظام مطلق آیین را که ذاتی نظریه سلطان سایه خدا است ، را تقویت نمود.</a:t>
            </a:r>
            <a:r>
              <a:rPr lang="fa-IR" dirty="0" smtClean="0"/>
              <a:t> به همان صورتی که نظریه </a:t>
            </a:r>
            <a:r>
              <a:rPr lang="fa-IR" dirty="0" smtClean="0"/>
              <a:t>خلافت متمایل شد که به سلطنت تبدیل گردد ، به همان گونه نیز گرایشی پدید آمد که صفات امامان به جانشینان او در زمین منتقل شود. اگر حکمران صفوی شخصا فرد کاملی به شمار نمی رفت ولی حداقل به عنوان جانشین امام از دیگران راحت تر به کسب حقیقت محض نایل می شد.</a:t>
            </a:r>
          </a:p>
          <a:p>
            <a:r>
              <a:rPr lang="fa-IR" dirty="0" smtClean="0"/>
              <a:t>مینورسکی در کتاب سازمان اداری حکومت صفوی می نویسد کافی نیست که حکومت صفویه را سلطنتی روحانی بدانیم زیرا شاه اسماعیل صفوی و پدران وی پشتاپشت خود را تجلی گاه و مظهر زنده خداوند می دانستند در حالی که جامعه نخستین مسلمان در مدینه و حکومت روحانی آن حضرت محمد(ص) رسولی بود پیام گزار خداوند. </a:t>
            </a:r>
            <a:endParaRPr lang="fa-IR" dirty="0" smtClean="0"/>
          </a:p>
          <a:p>
            <a:endParaRPr lang="fa-I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اندیشه سیاسی غالب صفویان</a:t>
            </a:r>
            <a:endParaRPr lang="fa-IR" dirty="0"/>
          </a:p>
        </p:txBody>
      </p:sp>
      <p:sp>
        <p:nvSpPr>
          <p:cNvPr id="3" name="Content Placeholder 2"/>
          <p:cNvSpPr>
            <a:spLocks noGrp="1"/>
          </p:cNvSpPr>
          <p:nvPr>
            <p:ph sz="quarter" idx="1"/>
          </p:nvPr>
        </p:nvSpPr>
        <p:spPr/>
        <p:txBody>
          <a:bodyPr>
            <a:normAutofit fontScale="92500" lnSpcReduction="20000"/>
          </a:bodyPr>
          <a:lstStyle/>
          <a:p>
            <a:r>
              <a:rPr lang="fa-IR" dirty="0" smtClean="0"/>
              <a:t>در اینجا اما هیچ فراگردی برای موجه کردن قدرت حکمران دنیوی تدبیر نشده است. به واقع هیچ متفکر شیعی کاری را که ماوردی و غزالی برای اهل سنت کردند، برای شیعه نکرد. در حالی که نظریه سنی می پذیرفت که پادشاهان برای حیثیت و تداوم حکومت اسلام و خود اسلام ضروری اند.</a:t>
            </a:r>
          </a:p>
          <a:p>
            <a:r>
              <a:rPr lang="fa-IR" dirty="0" smtClean="0"/>
              <a:t>در حالی که پرهیزگاران شیعی در جستجوی کسی بودند که سلطنت آسمان را بر روی زمین مستقر سازد و به همه شرارتها در این جهان پایان بخشد ، شیعیان در انتظار مهدی موعود(عج) حتی از مشارکت فعال در امور دولت پا پس می کشیدند.</a:t>
            </a:r>
          </a:p>
          <a:p>
            <a:r>
              <a:rPr lang="fa-IR" dirty="0" smtClean="0"/>
              <a:t>حکومت صفویان مبتنی برتصور و مفهومی بود که نمی توانست هیچ گونه استقلال نهاد مذهبی را تحمل کند و در نتیجه نظارت آنان گسترده تر از نظارت حاکمان پیشین سنی بر نهاد مذهبی بود</a:t>
            </a:r>
          </a:p>
          <a:p>
            <a:r>
              <a:rPr lang="fa-IR" dirty="0" smtClean="0"/>
              <a:t>صفویان نظارت بر نهاد مذهبی را از طریق مقام صدر اعمال می کردند. و همین شغل صدر از اهمیت قاضیان می کاست.</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t>تحول نهاد دولت در دوره افشاریه، زندیه و قاجاریه</a:t>
            </a:r>
            <a:endParaRPr lang="fa-IR" sz="2800" dirty="0"/>
          </a:p>
        </p:txBody>
      </p:sp>
      <p:sp>
        <p:nvSpPr>
          <p:cNvPr id="3" name="Content Placeholder 2"/>
          <p:cNvSpPr>
            <a:spLocks noGrp="1"/>
          </p:cNvSpPr>
          <p:nvPr>
            <p:ph sz="quarter" idx="1"/>
          </p:nvPr>
        </p:nvSpPr>
        <p:spPr/>
        <p:txBody>
          <a:bodyPr>
            <a:normAutofit lnSpcReduction="10000"/>
          </a:bodyPr>
          <a:lstStyle/>
          <a:p>
            <a:r>
              <a:rPr lang="fa-IR" dirty="0" smtClean="0"/>
              <a:t>افشاریه و زندیه و در عاقبت قاجاریه این نظریه را که سلطان سایه خداست برگرفتند. کوشش بیهوده نادرشاه در متحد ساختن سنیان و شیعیان در آیین جدیدی، بازگشت به شیعه گرایی را در دوره کریمخان زند به دنبال داشت. در فرمانهای ی که به نام کریمخان صادر می شد چنین فرض شده است که او مستقیما از سوی خدا منصوب شده است و تمامی قدرت از سوی او به زیر دستانش منتقل می شود.</a:t>
            </a:r>
          </a:p>
          <a:p>
            <a:r>
              <a:rPr lang="fa-IR" dirty="0" smtClean="0"/>
              <a:t>از طرفی این فرض دیگر مطرح نبود که سلطان به نام امام غایب قدرت را در اختیار دارد. سلطان رئیس دولت بود که از جانب خدا تعیین شده بود و چون سلاطین پیشین ، دولت در وجود او تجسم می یافت ، اما او دیگر نماینده امام غایب نبود تا مجتهدان در زیر پوشش او قرار گیرند. از این رو نقشهای نهاد مذهبی و نهاد سیاسی به گونه ای آشکار از هم متمایز شدند.</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t>تحول نهاد دولت در دوره افشاریه، زندیه و قاجاریه</a:t>
            </a:r>
            <a:endParaRPr lang="fa-IR" sz="2800" dirty="0"/>
          </a:p>
        </p:txBody>
      </p:sp>
      <p:sp>
        <p:nvSpPr>
          <p:cNvPr id="3" name="Content Placeholder 2"/>
          <p:cNvSpPr>
            <a:spLocks noGrp="1"/>
          </p:cNvSpPr>
          <p:nvPr>
            <p:ph sz="quarter" idx="1"/>
          </p:nvPr>
        </p:nvSpPr>
        <p:spPr/>
        <p:txBody>
          <a:bodyPr>
            <a:normAutofit fontScale="92500" lnSpcReduction="10000"/>
          </a:bodyPr>
          <a:lstStyle/>
          <a:p>
            <a:r>
              <a:rPr lang="fa-IR" dirty="0" smtClean="0"/>
              <a:t>این تحول ، افزایش احترام نمایندگان نهاد مذهبی را در بیرون و نزد مردم به همراه داشت.</a:t>
            </a:r>
          </a:p>
          <a:p>
            <a:r>
              <a:rPr lang="fa-IR" dirty="0" smtClean="0"/>
              <a:t>در دوره قاجاریه برای هر شهر یک شیخ الاسلام در نظر گرفته می شد که وابستگی مالی به سلطان داشت و سلاطین قاجار سعی میکردند از طریق آنها بر نهاد مذهبی نظارت کنند اما شیخ الاسلام بسان مقام صدر فقط یک منصوب ساده حکومت نبود ، هرچند شیخ الاسلام را سطان تعیین می کرد اما تقریبا میل و آرزوی اهالی شهر مورد نظر نیز در نظر گرفته می شد. و شیخ الاسلام هیچگاه مراودات خود را با سلطان بروز نمی داد چراکه اعتماد مردم به خود را از دست می داد.</a:t>
            </a:r>
          </a:p>
          <a:p>
            <a:r>
              <a:rPr lang="fa-IR" dirty="0" smtClean="0"/>
              <a:t>با از بین رفتن مقام صدر قدرت مجتهدان افزایش یافت. در واقع مجتهدان شغلی نمیگیرند ، کار قبول نمی کنند، وظایف خاصی ندارند اما به سبب دانش والا ، دینداری و فضیلتشان با رای خاموش و متفق مردم دعوت می شوند که راهنمای آنان در مذهب باشند و حامی آنان در برابر حکمرانان</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مقدمه</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از نظر اسلام هدف انسان عبادت خدا است و عبادت کامل به وجود جماعت سازمان یافته ای از معتقدان نیاز دارد. وجود چنین جماعتی به حکومت نیاز دارد و نخستین هدف حکومت فراهم آوردن امکانات عبادت است.</a:t>
            </a:r>
          </a:p>
          <a:p>
            <a:r>
              <a:rPr lang="fa-IR" dirty="0" smtClean="0"/>
              <a:t>به عقیده فون گرون بام حقوق عمومی اسلام با تعریف دولت آغاز نمی شود بلکه مبداء حرکت آن تعریف امامت ( رهبری جامعه ) است. به نظر وی مفهوم دولت در نظریه سیاسی اسلام از آغاز تا ابن خلدون مفهومی بیگانه است.</a:t>
            </a:r>
          </a:p>
          <a:p>
            <a:r>
              <a:rPr lang="fa-IR" dirty="0" smtClean="0"/>
              <a:t>وی هدف اخلاقی دولت را در امر به معرف و نهی از منکر و قبول محض شریعت می داند و سه وظیفه برای دولت تعریف می کند ، حمایت از امت اسلامی در برابر دار الکفر ، حمایت از امت اسلامی در برابر انشقاق و الحاد ، تحمیل قید زندگی منطبق با موازین شرعیت</a:t>
            </a:r>
            <a:endParaRPr lang="fa-I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t>تحول نهاد دولت در دوره افشاریه، زندیه و قاجاریه</a:t>
            </a:r>
            <a:endParaRPr lang="fa-IR" sz="2800" dirty="0"/>
          </a:p>
        </p:txBody>
      </p:sp>
      <p:sp>
        <p:nvSpPr>
          <p:cNvPr id="3" name="Content Placeholder 2"/>
          <p:cNvSpPr>
            <a:spLocks noGrp="1"/>
          </p:cNvSpPr>
          <p:nvPr>
            <p:ph sz="quarter" idx="1"/>
          </p:nvPr>
        </p:nvSpPr>
        <p:spPr/>
        <p:txBody>
          <a:bodyPr/>
          <a:lstStyle/>
          <a:p>
            <a:r>
              <a:rPr lang="fa-IR" dirty="0" smtClean="0"/>
              <a:t>یکی از عوامل مهم که در استقلال فزاینده نهاد مذهبی در قرن نوزدهم میلادی سهم داشت این واقعیت بود که مراکز شیعی در نجف و کربلا خارج از امپراطوری ایران قرار داشتند و قابل توجه اینکهدر نیمه دوم قرن نوزدهم بخشهایی از طبقات مذهبی نقش موثری در جنبش مشروطیت داشتند این جنبش به فرمان 5 اوت 1906 میلادیمنجر شد و یک مجلس شورای ملی به وجود آورد.</a:t>
            </a:r>
          </a:p>
          <a:p>
            <a:r>
              <a:rPr lang="fa-IR" dirty="0" smtClean="0"/>
              <a:t>واقعه ای که نشانگر دوره جدیدی در نظریه حکومت در ایران است. در مفهوم جدید که بالاخره در متمم قانون اساسی مورخ 7 اکتبر 1907 میلادی اعلام شد رهبری امام غایب و اقتدار سلطان به رسمیت شناخته شدند.</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قدرت در اسلام </a:t>
            </a:r>
            <a:endParaRPr lang="fa-IR" dirty="0"/>
          </a:p>
        </p:txBody>
      </p:sp>
      <p:sp>
        <p:nvSpPr>
          <p:cNvPr id="3" name="Content Placeholder 2"/>
          <p:cNvSpPr>
            <a:spLocks noGrp="1"/>
          </p:cNvSpPr>
          <p:nvPr>
            <p:ph sz="quarter" idx="1"/>
          </p:nvPr>
        </p:nvSpPr>
        <p:spPr/>
        <p:txBody>
          <a:bodyPr>
            <a:normAutofit fontScale="92500"/>
          </a:bodyPr>
          <a:lstStyle/>
          <a:p>
            <a:r>
              <a:rPr lang="fa-IR" dirty="0" smtClean="0"/>
              <a:t>متفکران اسلامی دوران اولیه و قرون وسطی به مسئله قدرت اعتنایی نمی کنند. اگر چه درجات مختلفی از قدرت شناخته شده بود اما در هر مورد قدرت تفویض می شد. از نظر اسلام کاملترین و بی نقص ترین قدرتها قدرت خداوند است . سپس قدرت رسول او که ناشی از قدرت نخستین است. سوم قدرت امامان و خلفاءاست که از قدرت دوم ناشی می شود. چهارم قدرت حکام ، قاضیان و دیگر مقامات است که از قدرت سوم ناشی می شود.</a:t>
            </a:r>
          </a:p>
          <a:p>
            <a:r>
              <a:rPr lang="fa-IR" dirty="0" smtClean="0"/>
              <a:t>به نظر ابن خلدون در شرع امور پادشاهی و عهده داری آن بذاته منع نشده است تنها مفاسد ناشی از سلطنت چون قهر و ستمگری و کامرانی در لذات و شهوات است که مورد نکوهش قرار گرفته اند. داوود و سلیمان نبی با وجود سلطنت بیمانندشان از پیامبران خدا و در نزد او گرامی بوده اند . در واقع تعیین امام و اطاعت از او بر همه خلق واجب است.</a:t>
            </a:r>
            <a:endParaRPr lang="fa-IR"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استنباط اصلی اسلام از دولت</a:t>
            </a:r>
            <a:endParaRPr lang="fa-IR" dirty="0"/>
          </a:p>
        </p:txBody>
      </p:sp>
      <p:sp>
        <p:nvSpPr>
          <p:cNvPr id="5" name="Content Placeholder 4"/>
          <p:cNvSpPr>
            <a:spLocks noGrp="1"/>
          </p:cNvSpPr>
          <p:nvPr>
            <p:ph sz="quarter" idx="1"/>
          </p:nvPr>
        </p:nvSpPr>
        <p:spPr/>
        <p:txBody>
          <a:bodyPr>
            <a:normAutofit/>
          </a:bodyPr>
          <a:lstStyle/>
          <a:p>
            <a:r>
              <a:rPr lang="fa-IR" dirty="0" smtClean="0"/>
              <a:t>استنباط اصلی اسلام از دولت متوجه یک حکومت دینی است.حکومتی که در آن سلطه خدا حاکم است و به بیان دیگر حکومتی است که در آن قدرت در دست مذهبیان است و مذهب بر دولت غلبه دارد.</a:t>
            </a:r>
          </a:p>
          <a:p>
            <a:r>
              <a:rPr lang="fa-IR" dirty="0" smtClean="0"/>
              <a:t>شرایط به وجود آمده پس از جنگهای اولیه اسلام با کفار موجب دور گشتن از نظریه اصلی در ارتباط با دولت شد ، از آن گذشته تحکیم فتوحات اسلامی دولت را وادار کرد از حوزههای وسیعتری از آنچه که در آغاز دیده بود آگاهی یابد و دولت اسلامی را با امپراطوریهای بیزانس و ایران که نظام اداری بسیار تکامل یافته داشتند، در ارتباط قرار داد.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انحراف از مفهوم اسلامی دولت</a:t>
            </a:r>
            <a:endParaRPr lang="fa-IR" dirty="0"/>
          </a:p>
        </p:txBody>
      </p:sp>
      <p:sp>
        <p:nvSpPr>
          <p:cNvPr id="3" name="Content Placeholder 2"/>
          <p:cNvSpPr>
            <a:spLocks noGrp="1"/>
          </p:cNvSpPr>
          <p:nvPr>
            <p:ph sz="quarter" idx="1"/>
          </p:nvPr>
        </p:nvSpPr>
        <p:spPr/>
        <p:txBody>
          <a:bodyPr>
            <a:normAutofit fontScale="92500" lnSpcReduction="10000"/>
          </a:bodyPr>
          <a:lstStyle/>
          <a:p>
            <a:r>
              <a:rPr lang="fa-IR" dirty="0" smtClean="0"/>
              <a:t>در دوران خلفای اموی انحراف آشکاری از نظریه اکید اسلام از دولت صورت گرفت ، خلفای اموی روشهای اداری و حکومتی یونانیان و ایرانیان را پذیرفتند و فنون و آداب مملکتداری ساسانیان را رواج دادند و مفهوم خلافت به سلطنت تبدیل گردید.</a:t>
            </a:r>
          </a:p>
          <a:p>
            <a:r>
              <a:rPr lang="fa-IR" dirty="0" smtClean="0"/>
              <a:t>خلافت عباسیان گرچه کوششی ظاهری در جهت تجدید حکومت دینی بود، اما این حکومت با حکومت صدر اسلام تفاوت زیادی داشت. برای مسلمانان دوران خلفای راشدین جنبه آرمانی داشت و از نظر آنها هرگونه انحرافی از آن مذموم بود.</a:t>
            </a:r>
          </a:p>
          <a:p>
            <a:r>
              <a:rPr lang="fa-IR" dirty="0" smtClean="0"/>
              <a:t>با گذشت زمان بناچار نظریه فقیهان به گونه ای فزاینده از عمل دور گشت ، حاصل چنین تحولی این شد که ایمان گرایان سخت گیر و ناتوان در سازش با دولتی که از آرمان گسسته بود ، خود را از شرکت در امور دولت کنار کشیدند.</a:t>
            </a:r>
          </a:p>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انحراف از مفهوم اسلامی دولت</a:t>
            </a:r>
            <a:endParaRPr lang="fa-IR" dirty="0"/>
          </a:p>
        </p:txBody>
      </p:sp>
      <p:sp>
        <p:nvSpPr>
          <p:cNvPr id="3" name="Content Placeholder 2"/>
          <p:cNvSpPr>
            <a:spLocks noGrp="1"/>
          </p:cNvSpPr>
          <p:nvPr>
            <p:ph sz="quarter" idx="1"/>
          </p:nvPr>
        </p:nvSpPr>
        <p:spPr/>
        <p:txBody>
          <a:bodyPr/>
          <a:lstStyle/>
          <a:p>
            <a:r>
              <a:rPr lang="fa-IR" dirty="0" smtClean="0"/>
              <a:t>از طرفی نظریه دیگری در میان فقیهان پدیدار گشت که حتی اطاعت از حکومتی را که بر پایه زور ایجاد شده باشد ، به منظور دوری جستن از اغتشاش و هرج و مرج واجب می شمرد. از این طریق تمایل به خاموشی گزینی سیاسی که در اصل مبتنی بر موازین اخلاقی بود، دوباره به سبب مصلحت گرایی عملی تقویت گشت.</a:t>
            </a:r>
          </a:p>
          <a:p>
            <a:r>
              <a:rPr lang="fa-IR" dirty="0" smtClean="0"/>
              <a:t>منشاء این نظریه را باید در تاثیر سنتهای حکومت سلاطنتی ایران قدیم دانست که برای پادشاهان حق الهی  قائل بود و میان حاکمان و حکومت شوندگان فاصله ای همیشگی تعیین کرده بود.</a:t>
            </a:r>
          </a:p>
          <a:p>
            <a:r>
              <a:rPr lang="fa-IR" dirty="0" smtClean="0"/>
              <a:t>از طرفی دیگر خلفای اموی و عباسی در سازمان دربار خود از ایرانیان متاثر بودند. </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حکومت سلطانی</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بایندر معتقد است که غزالی در حالی که در مورد ضرورت امام اصرار می ورزد اما تصدیق می کند که در روزگار وی تنها روش تعیین خلیفه آن است که به وسیله صاحب واقعی قدرت معرفی شود.</a:t>
            </a:r>
          </a:p>
          <a:p>
            <a:r>
              <a:rPr lang="fa-IR" dirty="0" smtClean="0"/>
              <a:t>روند زیر بنایی این کار یک روند شرعی است ولی قدرت سازنده آن سلطان است. در نتیجه غزالی نوعی مصالحه را می پذیرد که در آن اعتبار حکومت سلطان تنها با ادای سوگند بیعت با خلیفه استقرار می یابد و تعیین خلیفه به وسیله سلطان. سلطان با به کار بردن اقتدار زیر بنایی خود در واقع اقتدار نهادی خلافت را به رسمیت می شناسد.</a:t>
            </a:r>
          </a:p>
          <a:p>
            <a:r>
              <a:rPr lang="fa-IR" dirty="0" smtClean="0"/>
              <a:t>هرچند این همکاری میان سلطان و خلیفه وجود داشت ولی غزالی به طور ضمنی این واقعیت را به رسمیت می شناخت که حکومت واقعی اسلام در دست سلطان قرار دارد.</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سلجوقیان و مذهب</a:t>
            </a:r>
            <a:endParaRPr lang="fa-IR"/>
          </a:p>
        </p:txBody>
      </p:sp>
      <p:sp>
        <p:nvSpPr>
          <p:cNvPr id="3" name="Content Placeholder 2"/>
          <p:cNvSpPr>
            <a:spLocks noGrp="1"/>
          </p:cNvSpPr>
          <p:nvPr>
            <p:ph sz="quarter" idx="1"/>
          </p:nvPr>
        </p:nvSpPr>
        <p:spPr/>
        <p:txBody>
          <a:bodyPr/>
          <a:lstStyle/>
          <a:p>
            <a:r>
              <a:rPr lang="fa-IR" dirty="0" smtClean="0"/>
              <a:t>سر هامیلتون گیب اشاره می کند در دوره سلجوقیان پیوند بزرگی میان نهاد حکومت و نهاد مذهب وجود داشت. بطوریکه سلطنت و مذهب راستین از یکدیگر جدایی ناپذیرند. خواجه نظام الملک بر پادشاه واجب می داند که در کار دین پژوهش کند و فرایض سنت و فرمانهای خدای تعالی را به جای آورد و به کار ببندد و علمای دین را احترام کند و کفاف و روزی ایشان را از بیت المال تامین کند و زاهدان و پرهیزکاران را گرامی بدارد او همچنین واجب می داند که پادشاه در هفته یک یا دو بار علمای دین را پیش خود راه دهد و امرهای حق تعالی و تفسیر قرآن و اخبار رسول خدا  را از ایشان بشنود.</a:t>
            </a:r>
          </a:p>
          <a:p>
            <a:r>
              <a:rPr lang="fa-IR" dirty="0" smtClean="0"/>
              <a:t>وی معتقد است که نیکوترین چیزی که پادشاه را باید دین درست است زیرا که پادشاهی و دین همچو دو برادرند.</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نظریه شیعی درباره نهاد حکومت</a:t>
            </a:r>
            <a:endParaRPr lang="fa-IR" dirty="0"/>
          </a:p>
        </p:txBody>
      </p:sp>
      <p:sp>
        <p:nvSpPr>
          <p:cNvPr id="3" name="Content Placeholder 2"/>
          <p:cNvSpPr>
            <a:spLocks noGrp="1"/>
          </p:cNvSpPr>
          <p:nvPr>
            <p:ph sz="quarter" idx="1"/>
          </p:nvPr>
        </p:nvSpPr>
        <p:spPr/>
        <p:txBody>
          <a:bodyPr>
            <a:normAutofit fontScale="92500" lnSpcReduction="10000"/>
          </a:bodyPr>
          <a:lstStyle/>
          <a:p>
            <a:r>
              <a:rPr lang="fa-IR" dirty="0" smtClean="0"/>
              <a:t>نظریه شیعی در ارتباط با حکومت به هیچ وجه بیش از نظریه سنی به قدرت نمی پردازد. نظریه شیعی با طرد سابقه تاریخی ، درباره عنصر مذهبی غلو کرد ، فلسفه نور را گرفت و آن را مناسب خود ساخت.</a:t>
            </a:r>
          </a:p>
          <a:p>
            <a:r>
              <a:rPr lang="fa-IR" dirty="0" smtClean="0"/>
              <a:t>شیعیان به استثنای زیدیه بر این باورند که از هنگام خلقت آدم به بعد نوری الهی در هر نسلی در جوهر یکی از منتخبان حلول می کند و این نور در وجود علی و امامان پس از او موجود است. به اتکا این نور الهی تنها امام است که دانش غیبی دارد و از گناه مصون است. تصمیمهای او قطی و نهایی است.</a:t>
            </a:r>
          </a:p>
          <a:p>
            <a:r>
              <a:rPr lang="fa-IR" dirty="0" smtClean="0"/>
              <a:t>زیدیه این عقیده را ندارد بلکه آنها اعتقاد دارند امام علی به خاطر خویشاوندی با حضرت رسول اکرم مستحق امامت نبوده بلکه تنها به خاطر تقدس و صفات عالیه روحانی این مزیت را داشته است و آنها وظیفه پاسداری از دین و امت اسلامی را برعهده داشتند.</a:t>
            </a:r>
          </a:p>
          <a:p>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596</TotalTime>
  <Words>2750</Words>
  <Application>Microsoft Office PowerPoint</Application>
  <PresentationFormat>On-screen Show (4:3)</PresentationFormat>
  <Paragraphs>85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نظریه دولت در ایران</vt:lpstr>
      <vt:lpstr>مقدمه</vt:lpstr>
      <vt:lpstr>قدرت در اسلام </vt:lpstr>
      <vt:lpstr>استنباط اصلی اسلام از دولت</vt:lpstr>
      <vt:lpstr>انحراف از مفهوم اسلامی دولت</vt:lpstr>
      <vt:lpstr>انحراف از مفهوم اسلامی دولت</vt:lpstr>
      <vt:lpstr>حکومت سلطانی</vt:lpstr>
      <vt:lpstr>سلجوقیان و مذهب</vt:lpstr>
      <vt:lpstr>نظریه شیعی درباره نهاد حکومت</vt:lpstr>
      <vt:lpstr>ویژگی های شاه از دید امام فخر رازی</vt:lpstr>
      <vt:lpstr>خواجه نصیرالدین طوسی</vt:lpstr>
      <vt:lpstr>خواجه نصیرالدین طوسی</vt:lpstr>
      <vt:lpstr>تحول نهاد حکومت دردوره ایخانان</vt:lpstr>
      <vt:lpstr>تحول نهاد حکومت در دوره صفویه</vt:lpstr>
      <vt:lpstr>خصایص پادشاه در نگاه علمای (مظفرالحسینی) عصر صفوی</vt:lpstr>
      <vt:lpstr>اندیشه سیاسی غالب صفویان</vt:lpstr>
      <vt:lpstr>اندیشه سیاسی غالب صفویان</vt:lpstr>
      <vt:lpstr>تحول نهاد دولت در دوره افشاریه، زندیه و قاجاریه</vt:lpstr>
      <vt:lpstr>تحول نهاد دولت در دوره افشاریه، زندیه و قاجاریه</vt:lpstr>
      <vt:lpstr>تحول نهاد دولت در دوره افشاریه، زندیه و قاجاریه</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نظریه دولت در ایران</dc:title>
  <dc:creator/>
  <cp:lastModifiedBy>moamad</cp:lastModifiedBy>
  <cp:revision>62</cp:revision>
  <dcterms:created xsi:type="dcterms:W3CDTF">2006-08-16T00:00:00Z</dcterms:created>
  <dcterms:modified xsi:type="dcterms:W3CDTF">2003-03-30T04:55:35Z</dcterms:modified>
</cp:coreProperties>
</file>