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20" r:id="rId1"/>
  </p:sldMasterIdLst>
  <p:notesMasterIdLst>
    <p:notesMasterId r:id="rId16"/>
  </p:notesMasterIdLst>
  <p:sldIdLst>
    <p:sldId id="259" r:id="rId2"/>
    <p:sldId id="294" r:id="rId3"/>
    <p:sldId id="312" r:id="rId4"/>
    <p:sldId id="313" r:id="rId5"/>
    <p:sldId id="315" r:id="rId6"/>
    <p:sldId id="314" r:id="rId7"/>
    <p:sldId id="300" r:id="rId8"/>
    <p:sldId id="301" r:id="rId9"/>
    <p:sldId id="302" r:id="rId10"/>
    <p:sldId id="299" r:id="rId11"/>
    <p:sldId id="306" r:id="rId12"/>
    <p:sldId id="308" r:id="rId13"/>
    <p:sldId id="309" r:id="rId14"/>
    <p:sldId id="271" r:id="rId15"/>
  </p:sldIdLst>
  <p:sldSz cx="9144000" cy="6858000" type="screen4x3"/>
  <p:notesSz cx="6858000" cy="9144000"/>
  <p:defaultTextStyle>
    <a:defPPr>
      <a:defRPr lang="fa-I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anose="020B0602030504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anose="020B0602030504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anose="020B0602030504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anose="020B0602030504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anose="020B0602030504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Lucida Sans Unicode" panose="020B0602030504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Lucida Sans Unicode" panose="020B0602030504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Lucida Sans Unicode" panose="020B0602030504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Lucida Sans Unicode" panose="020B0602030504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292" autoAdjust="0"/>
    <p:restoredTop sz="94671" autoAdjust="0"/>
  </p:normalViewPr>
  <p:slideViewPr>
    <p:cSldViewPr>
      <p:cViewPr varScale="1">
        <p:scale>
          <a:sx n="83" d="100"/>
          <a:sy n="83" d="100"/>
        </p:scale>
        <p:origin x="710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972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A3CC9A4-AA02-4DEF-91E9-FC7BF9A72DA3}" type="doc">
      <dgm:prSet loTypeId="urn:microsoft.com/office/officeart/2005/8/layout/hierarchy2" loCatId="hierarchy" qsTypeId="urn:microsoft.com/office/officeart/2005/8/quickstyle/3d3" qsCatId="3D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4EB44C8B-B7D0-4534-8BF9-C0C31CC0FCCF}">
      <dgm:prSet phldrT="[Text]" custT="1"/>
      <dgm:spPr/>
      <dgm:t>
        <a:bodyPr/>
        <a:lstStyle/>
        <a:p>
          <a:pPr rtl="1"/>
          <a:r>
            <a:rPr lang="fa-IR" sz="1600" b="1" dirty="0" smtClean="0">
              <a:cs typeface="B Mitra" panose="00000400000000000000" pitchFamily="2" charset="-78"/>
            </a:rPr>
            <a:t>ابزار علم</a:t>
          </a:r>
          <a:endParaRPr lang="en-US" sz="1600" b="1" dirty="0">
            <a:cs typeface="B Mitra" panose="00000400000000000000" pitchFamily="2" charset="-78"/>
          </a:endParaRPr>
        </a:p>
      </dgm:t>
    </dgm:pt>
    <dgm:pt modelId="{A765BD13-8760-4319-871B-92B125D2F74E}" type="parTrans" cxnId="{AFE1E611-7C58-4316-9447-F71F99C4C803}">
      <dgm:prSet/>
      <dgm:spPr/>
      <dgm:t>
        <a:bodyPr/>
        <a:lstStyle/>
        <a:p>
          <a:endParaRPr lang="en-US"/>
        </a:p>
      </dgm:t>
    </dgm:pt>
    <dgm:pt modelId="{A4B9F492-DE1E-46EA-A0A0-40466C0421D3}" type="sibTrans" cxnId="{AFE1E611-7C58-4316-9447-F71F99C4C803}">
      <dgm:prSet/>
      <dgm:spPr/>
      <dgm:t>
        <a:bodyPr/>
        <a:lstStyle/>
        <a:p>
          <a:endParaRPr lang="en-US"/>
        </a:p>
      </dgm:t>
    </dgm:pt>
    <dgm:pt modelId="{0F981D2B-4663-4EDC-ABC3-A90C18D3A8B9}">
      <dgm:prSet custT="1"/>
      <dgm:spPr/>
      <dgm:t>
        <a:bodyPr/>
        <a:lstStyle/>
        <a:p>
          <a:pPr rtl="1"/>
          <a:r>
            <a:rPr lang="fa-IR" sz="1600" b="1" i="0" u="none" smtClean="0">
              <a:cs typeface="B Mitra" panose="00000400000000000000" pitchFamily="2" charset="-78"/>
            </a:rPr>
            <a:t>نظری</a:t>
          </a:r>
          <a:endParaRPr lang="fa-IR" sz="1600" b="1" i="0" u="none">
            <a:cs typeface="B Mitra" panose="00000400000000000000" pitchFamily="2" charset="-78"/>
          </a:endParaRPr>
        </a:p>
      </dgm:t>
    </dgm:pt>
    <dgm:pt modelId="{383A3F47-302A-4DB3-9AF7-3841CD38DBBB}" type="parTrans" cxnId="{4ED03EA2-66F7-4920-A88A-C9D803C91FF0}">
      <dgm:prSet/>
      <dgm:spPr/>
      <dgm:t>
        <a:bodyPr/>
        <a:lstStyle/>
        <a:p>
          <a:endParaRPr lang="en-US"/>
        </a:p>
      </dgm:t>
    </dgm:pt>
    <dgm:pt modelId="{C2B9FBB9-EE98-4EBD-AA24-88771EA7A9FB}" type="sibTrans" cxnId="{4ED03EA2-66F7-4920-A88A-C9D803C91FF0}">
      <dgm:prSet/>
      <dgm:spPr/>
      <dgm:t>
        <a:bodyPr/>
        <a:lstStyle/>
        <a:p>
          <a:endParaRPr lang="en-US"/>
        </a:p>
      </dgm:t>
    </dgm:pt>
    <dgm:pt modelId="{BBEE0BCE-A7CE-4BAC-AA98-E4410A354E4A}">
      <dgm:prSet custT="1"/>
      <dgm:spPr/>
      <dgm:t>
        <a:bodyPr/>
        <a:lstStyle/>
        <a:p>
          <a:pPr rtl="1"/>
          <a:r>
            <a:rPr lang="fa-IR" sz="1600" b="1" i="0" u="none" dirty="0" smtClean="0">
              <a:cs typeface="B Mitra" panose="00000400000000000000" pitchFamily="2" charset="-78"/>
            </a:rPr>
            <a:t>مابعدالطبیعه</a:t>
          </a:r>
          <a:endParaRPr lang="fa-IR" sz="1600" b="1" i="0" u="none" dirty="0">
            <a:cs typeface="B Mitra" panose="00000400000000000000" pitchFamily="2" charset="-78"/>
          </a:endParaRPr>
        </a:p>
      </dgm:t>
    </dgm:pt>
    <dgm:pt modelId="{307C88D7-2256-4E82-BF11-5FED7FEF5B5A}" type="parTrans" cxnId="{79F8D4F1-892B-4ABD-AC20-634360A8581F}">
      <dgm:prSet/>
      <dgm:spPr/>
      <dgm:t>
        <a:bodyPr/>
        <a:lstStyle/>
        <a:p>
          <a:endParaRPr lang="en-US"/>
        </a:p>
      </dgm:t>
    </dgm:pt>
    <dgm:pt modelId="{2469E8B5-D7C1-4FDB-8BAA-97BF22E81915}" type="sibTrans" cxnId="{79F8D4F1-892B-4ABD-AC20-634360A8581F}">
      <dgm:prSet/>
      <dgm:spPr/>
      <dgm:t>
        <a:bodyPr/>
        <a:lstStyle/>
        <a:p>
          <a:endParaRPr lang="en-US"/>
        </a:p>
      </dgm:t>
    </dgm:pt>
    <dgm:pt modelId="{9A51DC02-8764-482A-8562-FFD33624D3E7}">
      <dgm:prSet custT="1"/>
      <dgm:spPr/>
      <dgm:t>
        <a:bodyPr/>
        <a:lstStyle/>
        <a:p>
          <a:pPr rtl="1"/>
          <a:r>
            <a:rPr lang="fa-IR" sz="1600" b="1" i="0" u="none" dirty="0" smtClean="0">
              <a:cs typeface="B Mitra" panose="00000400000000000000" pitchFamily="2" charset="-78"/>
            </a:rPr>
            <a:t>ریاضیات</a:t>
          </a:r>
          <a:endParaRPr lang="fa-IR" sz="1600" b="1" i="0" u="none" dirty="0">
            <a:cs typeface="B Mitra" panose="00000400000000000000" pitchFamily="2" charset="-78"/>
          </a:endParaRPr>
        </a:p>
      </dgm:t>
    </dgm:pt>
    <dgm:pt modelId="{02D6AE02-0906-476F-9845-1CFC80E296F7}" type="parTrans" cxnId="{1187CA66-9FD1-429A-91EF-6F7A1512A485}">
      <dgm:prSet/>
      <dgm:spPr/>
      <dgm:t>
        <a:bodyPr/>
        <a:lstStyle/>
        <a:p>
          <a:endParaRPr lang="en-US"/>
        </a:p>
      </dgm:t>
    </dgm:pt>
    <dgm:pt modelId="{26E4FD8F-595A-4B8E-BC6C-DC015085395B}" type="sibTrans" cxnId="{1187CA66-9FD1-429A-91EF-6F7A1512A485}">
      <dgm:prSet/>
      <dgm:spPr/>
      <dgm:t>
        <a:bodyPr/>
        <a:lstStyle/>
        <a:p>
          <a:endParaRPr lang="en-US"/>
        </a:p>
      </dgm:t>
    </dgm:pt>
    <dgm:pt modelId="{C8C51D93-153D-47F3-87E6-A086331BAAB0}">
      <dgm:prSet custT="1"/>
      <dgm:spPr/>
      <dgm:t>
        <a:bodyPr/>
        <a:lstStyle/>
        <a:p>
          <a:pPr rtl="1"/>
          <a:r>
            <a:rPr lang="fa-IR" sz="1600" b="1" i="0" u="none" dirty="0" smtClean="0">
              <a:cs typeface="B Mitra" panose="00000400000000000000" pitchFamily="2" charset="-78"/>
            </a:rPr>
            <a:t>طبیعیات</a:t>
          </a:r>
          <a:endParaRPr lang="fa-IR" sz="1600" b="1" i="0" u="none" dirty="0">
            <a:cs typeface="B Mitra" panose="00000400000000000000" pitchFamily="2" charset="-78"/>
          </a:endParaRPr>
        </a:p>
      </dgm:t>
    </dgm:pt>
    <dgm:pt modelId="{1ADF2BDA-852A-49C4-B012-F80655DCD577}" type="parTrans" cxnId="{AAC2C5A0-B2A9-4A36-9D0E-F868ED1A4676}">
      <dgm:prSet/>
      <dgm:spPr/>
      <dgm:t>
        <a:bodyPr/>
        <a:lstStyle/>
        <a:p>
          <a:endParaRPr lang="en-US"/>
        </a:p>
      </dgm:t>
    </dgm:pt>
    <dgm:pt modelId="{D4278FAC-0CD6-454B-87C2-1293B06E16B0}" type="sibTrans" cxnId="{AAC2C5A0-B2A9-4A36-9D0E-F868ED1A4676}">
      <dgm:prSet/>
      <dgm:spPr/>
      <dgm:t>
        <a:bodyPr/>
        <a:lstStyle/>
        <a:p>
          <a:endParaRPr lang="en-US"/>
        </a:p>
      </dgm:t>
    </dgm:pt>
    <dgm:pt modelId="{3E60EB14-CDD6-4592-8817-D05526B335F6}">
      <dgm:prSet custT="1"/>
      <dgm:spPr/>
      <dgm:t>
        <a:bodyPr/>
        <a:lstStyle/>
        <a:p>
          <a:pPr rtl="1"/>
          <a:r>
            <a:rPr lang="fa-IR" sz="1600" b="1" i="0" u="none" dirty="0" smtClean="0">
              <a:cs typeface="B Mitra" panose="00000400000000000000" pitchFamily="2" charset="-78"/>
            </a:rPr>
            <a:t>عملی</a:t>
          </a:r>
          <a:endParaRPr lang="fa-IR" sz="1600" b="1" i="0" u="none" dirty="0">
            <a:cs typeface="B Mitra" panose="00000400000000000000" pitchFamily="2" charset="-78"/>
          </a:endParaRPr>
        </a:p>
      </dgm:t>
    </dgm:pt>
    <dgm:pt modelId="{0FA11098-A89B-4BA6-BBAA-5075764B22DC}" type="parTrans" cxnId="{CDCA78F8-C331-4213-BDF5-AFAA14ED4724}">
      <dgm:prSet/>
      <dgm:spPr/>
      <dgm:t>
        <a:bodyPr/>
        <a:lstStyle/>
        <a:p>
          <a:endParaRPr lang="en-US"/>
        </a:p>
      </dgm:t>
    </dgm:pt>
    <dgm:pt modelId="{043CD055-F9E6-4773-B642-B11C95D57CA3}" type="sibTrans" cxnId="{CDCA78F8-C331-4213-BDF5-AFAA14ED4724}">
      <dgm:prSet/>
      <dgm:spPr/>
      <dgm:t>
        <a:bodyPr/>
        <a:lstStyle/>
        <a:p>
          <a:endParaRPr lang="en-US"/>
        </a:p>
      </dgm:t>
    </dgm:pt>
    <dgm:pt modelId="{672F11AB-6BF3-4FC4-AA8B-19EE59BD5A0E}">
      <dgm:prSet custT="1"/>
      <dgm:spPr/>
      <dgm:t>
        <a:bodyPr/>
        <a:lstStyle/>
        <a:p>
          <a:pPr rtl="1"/>
          <a:r>
            <a:rPr lang="fa-IR" sz="1600" b="1" i="0" u="none" dirty="0" smtClean="0">
              <a:cs typeface="B Mitra" panose="00000400000000000000" pitchFamily="2" charset="-78"/>
            </a:rPr>
            <a:t>اخلاق</a:t>
          </a:r>
          <a:endParaRPr lang="fa-IR" sz="1600" b="1" i="0" u="none" dirty="0">
            <a:cs typeface="B Mitra" panose="00000400000000000000" pitchFamily="2" charset="-78"/>
          </a:endParaRPr>
        </a:p>
      </dgm:t>
    </dgm:pt>
    <dgm:pt modelId="{F3B98BED-B58F-4CE0-A6CD-667895D42E50}" type="parTrans" cxnId="{AC4F742C-BE0D-4FFE-9F26-6F39C66F168F}">
      <dgm:prSet/>
      <dgm:spPr/>
      <dgm:t>
        <a:bodyPr/>
        <a:lstStyle/>
        <a:p>
          <a:endParaRPr lang="en-US"/>
        </a:p>
      </dgm:t>
    </dgm:pt>
    <dgm:pt modelId="{42F6CA38-DB78-4EFE-87F3-CB1F8BEC83E1}" type="sibTrans" cxnId="{AC4F742C-BE0D-4FFE-9F26-6F39C66F168F}">
      <dgm:prSet/>
      <dgm:spPr/>
      <dgm:t>
        <a:bodyPr/>
        <a:lstStyle/>
        <a:p>
          <a:endParaRPr lang="en-US"/>
        </a:p>
      </dgm:t>
    </dgm:pt>
    <dgm:pt modelId="{6ABFA9FF-4D31-4DA9-8924-535167EAEF25}">
      <dgm:prSet custT="1"/>
      <dgm:spPr/>
      <dgm:t>
        <a:bodyPr/>
        <a:lstStyle/>
        <a:p>
          <a:pPr rtl="1"/>
          <a:r>
            <a:rPr lang="fa-IR" sz="1600" b="1" i="0" u="none" dirty="0" smtClean="0">
              <a:cs typeface="B Mitra" panose="00000400000000000000" pitchFamily="2" charset="-78"/>
            </a:rPr>
            <a:t>اقتصاد</a:t>
          </a:r>
          <a:endParaRPr lang="fa-IR" sz="1600" b="1" i="0" u="none" dirty="0">
            <a:cs typeface="B Mitra" panose="00000400000000000000" pitchFamily="2" charset="-78"/>
          </a:endParaRPr>
        </a:p>
      </dgm:t>
    </dgm:pt>
    <dgm:pt modelId="{C6CFB697-912F-482F-9791-95C226DCF884}" type="parTrans" cxnId="{B86123FB-6994-42B4-A19E-920620138958}">
      <dgm:prSet/>
      <dgm:spPr/>
      <dgm:t>
        <a:bodyPr/>
        <a:lstStyle/>
        <a:p>
          <a:endParaRPr lang="en-US"/>
        </a:p>
      </dgm:t>
    </dgm:pt>
    <dgm:pt modelId="{A169C3E2-5683-4493-AC07-12DA5B0C503F}" type="sibTrans" cxnId="{B86123FB-6994-42B4-A19E-920620138958}">
      <dgm:prSet/>
      <dgm:spPr/>
      <dgm:t>
        <a:bodyPr/>
        <a:lstStyle/>
        <a:p>
          <a:endParaRPr lang="en-US"/>
        </a:p>
      </dgm:t>
    </dgm:pt>
    <dgm:pt modelId="{701B6025-6D87-4C3F-A25D-5F393DB8C3A4}">
      <dgm:prSet custT="1"/>
      <dgm:spPr/>
      <dgm:t>
        <a:bodyPr/>
        <a:lstStyle/>
        <a:p>
          <a:pPr rtl="1"/>
          <a:r>
            <a:rPr lang="fa-IR" sz="1600" b="1" i="0" u="none" dirty="0" smtClean="0">
              <a:cs typeface="B Mitra" panose="00000400000000000000" pitchFamily="2" charset="-78"/>
            </a:rPr>
            <a:t>خطابه</a:t>
          </a:r>
          <a:endParaRPr lang="fa-IR" sz="1600" b="1" i="0" u="none" dirty="0">
            <a:cs typeface="B Mitra" panose="00000400000000000000" pitchFamily="2" charset="-78"/>
          </a:endParaRPr>
        </a:p>
      </dgm:t>
    </dgm:pt>
    <dgm:pt modelId="{96A4F1F6-C9E9-4B57-9E29-3F2D903C1691}" type="parTrans" cxnId="{71B5AD0D-C573-4D17-80C1-E8AFF1812DE0}">
      <dgm:prSet/>
      <dgm:spPr/>
      <dgm:t>
        <a:bodyPr/>
        <a:lstStyle/>
        <a:p>
          <a:endParaRPr lang="en-US"/>
        </a:p>
      </dgm:t>
    </dgm:pt>
    <dgm:pt modelId="{FA988ED7-EC11-4C91-BA2B-C40DA967A514}" type="sibTrans" cxnId="{71B5AD0D-C573-4D17-80C1-E8AFF1812DE0}">
      <dgm:prSet/>
      <dgm:spPr/>
      <dgm:t>
        <a:bodyPr/>
        <a:lstStyle/>
        <a:p>
          <a:endParaRPr lang="en-US"/>
        </a:p>
      </dgm:t>
    </dgm:pt>
    <dgm:pt modelId="{8F6ACE85-15E7-483B-B078-21D2701EB118}">
      <dgm:prSet custT="1"/>
      <dgm:spPr/>
      <dgm:t>
        <a:bodyPr/>
        <a:lstStyle/>
        <a:p>
          <a:pPr rtl="1"/>
          <a:r>
            <a:rPr lang="fa-IR" sz="1600" b="1" i="0" u="none" dirty="0" smtClean="0">
              <a:cs typeface="B Mitra" panose="00000400000000000000" pitchFamily="2" charset="-78"/>
            </a:rPr>
            <a:t>تولیدی</a:t>
          </a:r>
          <a:endParaRPr lang="fa-IR" sz="1600" b="1" dirty="0">
            <a:cs typeface="B Mitra" panose="00000400000000000000" pitchFamily="2" charset="-78"/>
          </a:endParaRPr>
        </a:p>
      </dgm:t>
    </dgm:pt>
    <dgm:pt modelId="{76C5647F-0F8F-4A72-A9AC-9BB31F88ED91}" type="parTrans" cxnId="{76CE9A5F-D31E-43C7-985C-72081ADB819B}">
      <dgm:prSet/>
      <dgm:spPr/>
      <dgm:t>
        <a:bodyPr/>
        <a:lstStyle/>
        <a:p>
          <a:endParaRPr lang="en-US"/>
        </a:p>
      </dgm:t>
    </dgm:pt>
    <dgm:pt modelId="{ADB40B3C-C399-4D61-B769-7F5DB2EBA965}" type="sibTrans" cxnId="{76CE9A5F-D31E-43C7-985C-72081ADB819B}">
      <dgm:prSet/>
      <dgm:spPr/>
      <dgm:t>
        <a:bodyPr/>
        <a:lstStyle/>
        <a:p>
          <a:endParaRPr lang="en-US"/>
        </a:p>
      </dgm:t>
    </dgm:pt>
    <dgm:pt modelId="{DFD569F3-4CAD-4C7B-82E6-0786A79023BC}">
      <dgm:prSet custT="1"/>
      <dgm:spPr/>
      <dgm:t>
        <a:bodyPr/>
        <a:lstStyle/>
        <a:p>
          <a:pPr rtl="1"/>
          <a:r>
            <a:rPr lang="fa-IR" sz="1600" b="1" i="0" u="none" dirty="0" smtClean="0">
              <a:cs typeface="B Mitra" panose="00000400000000000000" pitchFamily="2" charset="-78"/>
            </a:rPr>
            <a:t>هنر (شعر)</a:t>
          </a:r>
          <a:endParaRPr lang="fa-IR" sz="1600" b="1" i="0" u="none" dirty="0">
            <a:cs typeface="B Mitra" panose="00000400000000000000" pitchFamily="2" charset="-78"/>
          </a:endParaRPr>
        </a:p>
      </dgm:t>
    </dgm:pt>
    <dgm:pt modelId="{ED606070-EDCF-4288-B718-41E8544E1C56}" type="parTrans" cxnId="{8B77A1F7-A2B8-4E71-8C04-D0B87E6F3350}">
      <dgm:prSet/>
      <dgm:spPr/>
      <dgm:t>
        <a:bodyPr/>
        <a:lstStyle/>
        <a:p>
          <a:endParaRPr lang="en-US"/>
        </a:p>
      </dgm:t>
    </dgm:pt>
    <dgm:pt modelId="{8B741FE4-9FE2-4D9D-A3E0-F31FB40F6329}" type="sibTrans" cxnId="{8B77A1F7-A2B8-4E71-8C04-D0B87E6F3350}">
      <dgm:prSet/>
      <dgm:spPr/>
      <dgm:t>
        <a:bodyPr/>
        <a:lstStyle/>
        <a:p>
          <a:endParaRPr lang="en-US"/>
        </a:p>
      </dgm:t>
    </dgm:pt>
    <dgm:pt modelId="{7CE0D166-44C9-469B-8230-0830451CC3D5}">
      <dgm:prSet custT="1"/>
      <dgm:spPr/>
      <dgm:t>
        <a:bodyPr/>
        <a:lstStyle/>
        <a:p>
          <a:pPr rtl="1"/>
          <a:r>
            <a:rPr lang="fa-IR" sz="1600" b="1" i="0" u="none" dirty="0" smtClean="0">
              <a:cs typeface="B Mitra" panose="00000400000000000000" pitchFamily="2" charset="-78"/>
            </a:rPr>
            <a:t>لشکرکشی</a:t>
          </a:r>
          <a:endParaRPr lang="fa-IR" sz="1600" b="1" i="0" u="none" dirty="0">
            <a:cs typeface="B Mitra" panose="00000400000000000000" pitchFamily="2" charset="-78"/>
          </a:endParaRPr>
        </a:p>
      </dgm:t>
    </dgm:pt>
    <dgm:pt modelId="{F769AC93-A721-4950-A6C8-58F1E8286BE9}" type="parTrans" cxnId="{E8D1D534-AF9A-483F-BE5F-A958ADAA2B71}">
      <dgm:prSet/>
      <dgm:spPr/>
      <dgm:t>
        <a:bodyPr/>
        <a:lstStyle/>
        <a:p>
          <a:endParaRPr lang="en-US"/>
        </a:p>
      </dgm:t>
    </dgm:pt>
    <dgm:pt modelId="{3F14A84A-202C-4631-8D17-935D35BBE068}" type="sibTrans" cxnId="{E8D1D534-AF9A-483F-BE5F-A958ADAA2B71}">
      <dgm:prSet/>
      <dgm:spPr/>
      <dgm:t>
        <a:bodyPr/>
        <a:lstStyle/>
        <a:p>
          <a:endParaRPr lang="en-US"/>
        </a:p>
      </dgm:t>
    </dgm:pt>
    <dgm:pt modelId="{CB512C2D-889E-4825-847B-449709EC84FB}">
      <dgm:prSet phldrT="[Text]" custT="1"/>
      <dgm:spPr/>
      <dgm:t>
        <a:bodyPr/>
        <a:lstStyle/>
        <a:p>
          <a:pPr rtl="1"/>
          <a:r>
            <a:rPr lang="fa-IR" sz="1600" b="1" dirty="0" smtClean="0">
              <a:cs typeface="B Mitra" panose="00000400000000000000" pitchFamily="2" charset="-78"/>
            </a:rPr>
            <a:t>شبه علم</a:t>
          </a:r>
          <a:endParaRPr lang="en-US" sz="1600" b="1" dirty="0">
            <a:cs typeface="B Mitra" panose="00000400000000000000" pitchFamily="2" charset="-78"/>
          </a:endParaRPr>
        </a:p>
      </dgm:t>
    </dgm:pt>
    <dgm:pt modelId="{DF3A005B-73E8-43B6-BD24-69E81FF110D1}" type="parTrans" cxnId="{EE3923BA-EFBE-457A-995A-EA481B697AB6}">
      <dgm:prSet/>
      <dgm:spPr/>
      <dgm:t>
        <a:bodyPr/>
        <a:lstStyle/>
        <a:p>
          <a:endParaRPr lang="en-US"/>
        </a:p>
      </dgm:t>
    </dgm:pt>
    <dgm:pt modelId="{BCD08EA5-5D4A-4063-8C13-B9EEEDAAAE9E}" type="sibTrans" cxnId="{EE3923BA-EFBE-457A-995A-EA481B697AB6}">
      <dgm:prSet/>
      <dgm:spPr/>
      <dgm:t>
        <a:bodyPr/>
        <a:lstStyle/>
        <a:p>
          <a:endParaRPr lang="en-US"/>
        </a:p>
      </dgm:t>
    </dgm:pt>
    <dgm:pt modelId="{5F649762-A625-4F55-8BD3-81E5FF181714}">
      <dgm:prSet phldrT="[Text]" custT="1"/>
      <dgm:spPr/>
      <dgm:t>
        <a:bodyPr/>
        <a:lstStyle/>
        <a:p>
          <a:pPr rtl="1"/>
          <a:r>
            <a:rPr lang="fa-IR" sz="1600" b="1" i="0" u="none" smtClean="0">
              <a:cs typeface="B Mitra" panose="00000400000000000000" pitchFamily="2" charset="-78"/>
            </a:rPr>
            <a:t>علم </a:t>
          </a:r>
          <a:r>
            <a:rPr lang="fa-IR" sz="1600" b="1" i="0" u="none" dirty="0" smtClean="0">
              <a:cs typeface="B Mitra" panose="00000400000000000000" pitchFamily="2" charset="-78"/>
            </a:rPr>
            <a:t>(حکمت،  فلسفه)</a:t>
          </a:r>
          <a:endParaRPr lang="en-US" sz="1600" b="1" dirty="0">
            <a:cs typeface="B Mitra" panose="00000400000000000000" pitchFamily="2" charset="-78"/>
          </a:endParaRPr>
        </a:p>
      </dgm:t>
    </dgm:pt>
    <dgm:pt modelId="{A646F0E1-2508-4F26-9DB8-54AB62854A63}" type="parTrans" cxnId="{7A589A30-83D0-45A1-A94E-2BB09E842E32}">
      <dgm:prSet/>
      <dgm:spPr/>
      <dgm:t>
        <a:bodyPr/>
        <a:lstStyle/>
        <a:p>
          <a:endParaRPr lang="en-US"/>
        </a:p>
      </dgm:t>
    </dgm:pt>
    <dgm:pt modelId="{8DED3EF5-66FC-4CD8-B896-48C3FBF01821}" type="sibTrans" cxnId="{7A589A30-83D0-45A1-A94E-2BB09E842E32}">
      <dgm:prSet/>
      <dgm:spPr/>
      <dgm:t>
        <a:bodyPr/>
        <a:lstStyle/>
        <a:p>
          <a:endParaRPr lang="en-US"/>
        </a:p>
      </dgm:t>
    </dgm:pt>
    <dgm:pt modelId="{75A5DF4F-6F5E-4BDF-833C-BCE0AE731C09}">
      <dgm:prSet phldrT="[Text]" custT="1"/>
      <dgm:spPr/>
      <dgm:t>
        <a:bodyPr/>
        <a:lstStyle/>
        <a:p>
          <a:pPr rtl="1"/>
          <a:r>
            <a:rPr lang="fa-IR" sz="1600" b="1" smtClean="0">
              <a:cs typeface="B Mitra" panose="00000400000000000000" pitchFamily="2" charset="-78"/>
            </a:rPr>
            <a:t>منطق</a:t>
          </a:r>
          <a:endParaRPr lang="en-US" sz="1600" b="1" dirty="0">
            <a:cs typeface="B Mitra" panose="00000400000000000000" pitchFamily="2" charset="-78"/>
          </a:endParaRPr>
        </a:p>
      </dgm:t>
    </dgm:pt>
    <dgm:pt modelId="{E672EABE-0016-46A7-BE60-5ECC238597D8}" type="parTrans" cxnId="{046B81D9-C1D0-49C4-B9E6-F17BCA0A1006}">
      <dgm:prSet/>
      <dgm:spPr/>
      <dgm:t>
        <a:bodyPr/>
        <a:lstStyle/>
        <a:p>
          <a:endParaRPr lang="en-US"/>
        </a:p>
      </dgm:t>
    </dgm:pt>
    <dgm:pt modelId="{086FF29E-D220-4E6B-A9D8-472E0A14D1C2}" type="sibTrans" cxnId="{046B81D9-C1D0-49C4-B9E6-F17BCA0A1006}">
      <dgm:prSet/>
      <dgm:spPr/>
      <dgm:t>
        <a:bodyPr/>
        <a:lstStyle/>
        <a:p>
          <a:endParaRPr lang="en-US"/>
        </a:p>
      </dgm:t>
    </dgm:pt>
    <dgm:pt modelId="{C12A9AD8-DA45-4834-8F45-5A28C9D57A84}">
      <dgm:prSet phldrT="[Text]" custT="1"/>
      <dgm:spPr/>
      <dgm:t>
        <a:bodyPr/>
        <a:lstStyle/>
        <a:p>
          <a:pPr rtl="1"/>
          <a:r>
            <a:rPr lang="fa-IR" sz="1600" b="1" dirty="0" smtClean="0">
              <a:cs typeface="B Mitra" panose="00000400000000000000" pitchFamily="2" charset="-78"/>
            </a:rPr>
            <a:t>اسطوره؛ دین</a:t>
          </a:r>
          <a:endParaRPr lang="en-US" sz="1600" b="1" dirty="0">
            <a:cs typeface="B Mitra" panose="00000400000000000000" pitchFamily="2" charset="-78"/>
          </a:endParaRPr>
        </a:p>
      </dgm:t>
    </dgm:pt>
    <dgm:pt modelId="{1610A445-132E-4F88-B2A7-ED3C3F4F5B1A}" type="parTrans" cxnId="{59A59603-FB5E-4561-B8D7-3693F091E79C}">
      <dgm:prSet/>
      <dgm:spPr/>
      <dgm:t>
        <a:bodyPr/>
        <a:lstStyle/>
        <a:p>
          <a:endParaRPr lang="en-US"/>
        </a:p>
      </dgm:t>
    </dgm:pt>
    <dgm:pt modelId="{C7D46ADC-DD53-4089-AE48-CE72CC4AC537}" type="sibTrans" cxnId="{59A59603-FB5E-4561-B8D7-3693F091E79C}">
      <dgm:prSet/>
      <dgm:spPr/>
      <dgm:t>
        <a:bodyPr/>
        <a:lstStyle/>
        <a:p>
          <a:endParaRPr lang="en-US"/>
        </a:p>
      </dgm:t>
    </dgm:pt>
    <dgm:pt modelId="{F0D49A5A-19B3-4216-9900-95F102215567}" type="pres">
      <dgm:prSet presAssocID="{3A3CC9A4-AA02-4DEF-91E9-FC7BF9A72DA3}" presName="diagram" presStyleCnt="0">
        <dgm:presLayoutVars>
          <dgm:chPref val="1"/>
          <dgm:dir val="rev"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6615FC9-A728-4F0E-9CC5-9A07AA2D0C8B}" type="pres">
      <dgm:prSet presAssocID="{4EB44C8B-B7D0-4534-8BF9-C0C31CC0FCCF}" presName="root1" presStyleCnt="0"/>
      <dgm:spPr/>
      <dgm:t>
        <a:bodyPr/>
        <a:lstStyle/>
        <a:p>
          <a:endParaRPr lang="en-US"/>
        </a:p>
      </dgm:t>
    </dgm:pt>
    <dgm:pt modelId="{4EFDF310-F5BC-4C89-BFF9-C32E3E843CCD}" type="pres">
      <dgm:prSet presAssocID="{4EB44C8B-B7D0-4534-8BF9-C0C31CC0FCCF}" presName="LevelOneTextNode" presStyleLbl="node0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4251C85-889E-4F75-BCCC-340EE222CD16}" type="pres">
      <dgm:prSet presAssocID="{4EB44C8B-B7D0-4534-8BF9-C0C31CC0FCCF}" presName="level2hierChild" presStyleCnt="0"/>
      <dgm:spPr/>
      <dgm:t>
        <a:bodyPr/>
        <a:lstStyle/>
        <a:p>
          <a:endParaRPr lang="en-US"/>
        </a:p>
      </dgm:t>
    </dgm:pt>
    <dgm:pt modelId="{A4748FFD-867A-48D7-99C6-25D9C0C9AFEA}" type="pres">
      <dgm:prSet presAssocID="{E672EABE-0016-46A7-BE60-5ECC238597D8}" presName="conn2-1" presStyleLbl="parChTrans1D2" presStyleIdx="0" presStyleCnt="5"/>
      <dgm:spPr/>
      <dgm:t>
        <a:bodyPr/>
        <a:lstStyle/>
        <a:p>
          <a:endParaRPr lang="en-US"/>
        </a:p>
      </dgm:t>
    </dgm:pt>
    <dgm:pt modelId="{0D093444-8590-47BE-8B43-A44D77C61582}" type="pres">
      <dgm:prSet presAssocID="{E672EABE-0016-46A7-BE60-5ECC238597D8}" presName="connTx" presStyleLbl="parChTrans1D2" presStyleIdx="0" presStyleCnt="5"/>
      <dgm:spPr/>
      <dgm:t>
        <a:bodyPr/>
        <a:lstStyle/>
        <a:p>
          <a:endParaRPr lang="en-US"/>
        </a:p>
      </dgm:t>
    </dgm:pt>
    <dgm:pt modelId="{AD9ED265-BC00-44D5-9279-7DFFAEADF807}" type="pres">
      <dgm:prSet presAssocID="{75A5DF4F-6F5E-4BDF-833C-BCE0AE731C09}" presName="root2" presStyleCnt="0"/>
      <dgm:spPr/>
      <dgm:t>
        <a:bodyPr/>
        <a:lstStyle/>
        <a:p>
          <a:endParaRPr lang="en-US"/>
        </a:p>
      </dgm:t>
    </dgm:pt>
    <dgm:pt modelId="{DDC71D2D-521F-42C6-828F-82FD4B1BD071}" type="pres">
      <dgm:prSet presAssocID="{75A5DF4F-6F5E-4BDF-833C-BCE0AE731C09}" presName="LevelTwoTextNode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B699122-64D4-4B9E-9603-D3BF2F235DE4}" type="pres">
      <dgm:prSet presAssocID="{75A5DF4F-6F5E-4BDF-833C-BCE0AE731C09}" presName="level3hierChild" presStyleCnt="0"/>
      <dgm:spPr/>
      <dgm:t>
        <a:bodyPr/>
        <a:lstStyle/>
        <a:p>
          <a:endParaRPr lang="en-US"/>
        </a:p>
      </dgm:t>
    </dgm:pt>
    <dgm:pt modelId="{54934E93-7C1A-4072-80B0-095F247592CE}" type="pres">
      <dgm:prSet presAssocID="{5F649762-A625-4F55-8BD3-81E5FF181714}" presName="root1" presStyleCnt="0"/>
      <dgm:spPr/>
      <dgm:t>
        <a:bodyPr/>
        <a:lstStyle/>
        <a:p>
          <a:endParaRPr lang="en-US"/>
        </a:p>
      </dgm:t>
    </dgm:pt>
    <dgm:pt modelId="{08D178F7-D3B7-440D-BF5D-BB9738B49549}" type="pres">
      <dgm:prSet presAssocID="{5F649762-A625-4F55-8BD3-81E5FF181714}" presName="LevelOneTextNode" presStyleLbl="node0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87D7FB4-A949-4E80-AB0C-AA8FF00445D0}" type="pres">
      <dgm:prSet presAssocID="{5F649762-A625-4F55-8BD3-81E5FF181714}" presName="level2hierChild" presStyleCnt="0"/>
      <dgm:spPr/>
      <dgm:t>
        <a:bodyPr/>
        <a:lstStyle/>
        <a:p>
          <a:endParaRPr lang="en-US"/>
        </a:p>
      </dgm:t>
    </dgm:pt>
    <dgm:pt modelId="{B5D86349-3668-493D-8043-DEFD248B0F87}" type="pres">
      <dgm:prSet presAssocID="{383A3F47-302A-4DB3-9AF7-3841CD38DBBB}" presName="conn2-1" presStyleLbl="parChTrans1D2" presStyleIdx="1" presStyleCnt="5"/>
      <dgm:spPr/>
      <dgm:t>
        <a:bodyPr/>
        <a:lstStyle/>
        <a:p>
          <a:endParaRPr lang="en-US"/>
        </a:p>
      </dgm:t>
    </dgm:pt>
    <dgm:pt modelId="{1293C908-B731-4A12-84C2-F4CB6D760DAE}" type="pres">
      <dgm:prSet presAssocID="{383A3F47-302A-4DB3-9AF7-3841CD38DBBB}" presName="connTx" presStyleLbl="parChTrans1D2" presStyleIdx="1" presStyleCnt="5"/>
      <dgm:spPr/>
      <dgm:t>
        <a:bodyPr/>
        <a:lstStyle/>
        <a:p>
          <a:endParaRPr lang="en-US"/>
        </a:p>
      </dgm:t>
    </dgm:pt>
    <dgm:pt modelId="{F5457D04-20C0-472E-8863-9E697BE01075}" type="pres">
      <dgm:prSet presAssocID="{0F981D2B-4663-4EDC-ABC3-A90C18D3A8B9}" presName="root2" presStyleCnt="0"/>
      <dgm:spPr/>
      <dgm:t>
        <a:bodyPr/>
        <a:lstStyle/>
        <a:p>
          <a:endParaRPr lang="en-US"/>
        </a:p>
      </dgm:t>
    </dgm:pt>
    <dgm:pt modelId="{A56A1EE7-3823-49A8-865D-4408ACFCE3B7}" type="pres">
      <dgm:prSet presAssocID="{0F981D2B-4663-4EDC-ABC3-A90C18D3A8B9}" presName="LevelTwoTextNode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A2AB4F5-6730-4A05-8EBF-F43D832D44C4}" type="pres">
      <dgm:prSet presAssocID="{0F981D2B-4663-4EDC-ABC3-A90C18D3A8B9}" presName="level3hierChild" presStyleCnt="0"/>
      <dgm:spPr/>
      <dgm:t>
        <a:bodyPr/>
        <a:lstStyle/>
        <a:p>
          <a:endParaRPr lang="en-US"/>
        </a:p>
      </dgm:t>
    </dgm:pt>
    <dgm:pt modelId="{3A9FC8DC-27E3-43FA-849C-7F1407F56CBB}" type="pres">
      <dgm:prSet presAssocID="{02D6AE02-0906-476F-9845-1CFC80E296F7}" presName="conn2-1" presStyleLbl="parChTrans1D3" presStyleIdx="0" presStyleCnt="8"/>
      <dgm:spPr/>
      <dgm:t>
        <a:bodyPr/>
        <a:lstStyle/>
        <a:p>
          <a:endParaRPr lang="en-US"/>
        </a:p>
      </dgm:t>
    </dgm:pt>
    <dgm:pt modelId="{B79A7D91-2D1D-466B-BBEE-F543ABE41B34}" type="pres">
      <dgm:prSet presAssocID="{02D6AE02-0906-476F-9845-1CFC80E296F7}" presName="connTx" presStyleLbl="parChTrans1D3" presStyleIdx="0" presStyleCnt="8"/>
      <dgm:spPr/>
      <dgm:t>
        <a:bodyPr/>
        <a:lstStyle/>
        <a:p>
          <a:endParaRPr lang="en-US"/>
        </a:p>
      </dgm:t>
    </dgm:pt>
    <dgm:pt modelId="{3E881947-6AB8-4F37-B11E-48F38C0EF50D}" type="pres">
      <dgm:prSet presAssocID="{9A51DC02-8764-482A-8562-FFD33624D3E7}" presName="root2" presStyleCnt="0"/>
      <dgm:spPr/>
      <dgm:t>
        <a:bodyPr/>
        <a:lstStyle/>
        <a:p>
          <a:endParaRPr lang="en-US"/>
        </a:p>
      </dgm:t>
    </dgm:pt>
    <dgm:pt modelId="{719E2F91-C009-4D5C-B45D-3D88E28EA26F}" type="pres">
      <dgm:prSet presAssocID="{9A51DC02-8764-482A-8562-FFD33624D3E7}" presName="LevelTwoTextNode" presStyleLbl="node3" presStyleIdx="0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EEBA757-8C66-46B0-9100-87AE365B2DC8}" type="pres">
      <dgm:prSet presAssocID="{9A51DC02-8764-482A-8562-FFD33624D3E7}" presName="level3hierChild" presStyleCnt="0"/>
      <dgm:spPr/>
      <dgm:t>
        <a:bodyPr/>
        <a:lstStyle/>
        <a:p>
          <a:endParaRPr lang="en-US"/>
        </a:p>
      </dgm:t>
    </dgm:pt>
    <dgm:pt modelId="{C0F148D4-73D3-4E47-960B-1765C83502CF}" type="pres">
      <dgm:prSet presAssocID="{1ADF2BDA-852A-49C4-B012-F80655DCD577}" presName="conn2-1" presStyleLbl="parChTrans1D3" presStyleIdx="1" presStyleCnt="8"/>
      <dgm:spPr/>
      <dgm:t>
        <a:bodyPr/>
        <a:lstStyle/>
        <a:p>
          <a:endParaRPr lang="en-US"/>
        </a:p>
      </dgm:t>
    </dgm:pt>
    <dgm:pt modelId="{9F0CA2D3-07EE-4C85-ACF5-A8460B43BDF4}" type="pres">
      <dgm:prSet presAssocID="{1ADF2BDA-852A-49C4-B012-F80655DCD577}" presName="connTx" presStyleLbl="parChTrans1D3" presStyleIdx="1" presStyleCnt="8"/>
      <dgm:spPr/>
      <dgm:t>
        <a:bodyPr/>
        <a:lstStyle/>
        <a:p>
          <a:endParaRPr lang="en-US"/>
        </a:p>
      </dgm:t>
    </dgm:pt>
    <dgm:pt modelId="{A2511E8E-25E5-4811-A042-0E324DF502F3}" type="pres">
      <dgm:prSet presAssocID="{C8C51D93-153D-47F3-87E6-A086331BAAB0}" presName="root2" presStyleCnt="0"/>
      <dgm:spPr/>
      <dgm:t>
        <a:bodyPr/>
        <a:lstStyle/>
        <a:p>
          <a:endParaRPr lang="en-US"/>
        </a:p>
      </dgm:t>
    </dgm:pt>
    <dgm:pt modelId="{DB8B5331-F57E-4588-8CD6-D7A4FFFD3BC6}" type="pres">
      <dgm:prSet presAssocID="{C8C51D93-153D-47F3-87E6-A086331BAAB0}" presName="LevelTwoTextNode" presStyleLbl="node3" presStyleIdx="1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FC35F37-9BBB-40C7-AD30-82E212EA4DD7}" type="pres">
      <dgm:prSet presAssocID="{C8C51D93-153D-47F3-87E6-A086331BAAB0}" presName="level3hierChild" presStyleCnt="0"/>
      <dgm:spPr/>
      <dgm:t>
        <a:bodyPr/>
        <a:lstStyle/>
        <a:p>
          <a:endParaRPr lang="en-US"/>
        </a:p>
      </dgm:t>
    </dgm:pt>
    <dgm:pt modelId="{61CD0102-C4F0-4B61-9D6B-20FFAC6E4ADA}" type="pres">
      <dgm:prSet presAssocID="{307C88D7-2256-4E82-BF11-5FED7FEF5B5A}" presName="conn2-1" presStyleLbl="parChTrans1D3" presStyleIdx="2" presStyleCnt="8"/>
      <dgm:spPr/>
      <dgm:t>
        <a:bodyPr/>
        <a:lstStyle/>
        <a:p>
          <a:endParaRPr lang="en-US"/>
        </a:p>
      </dgm:t>
    </dgm:pt>
    <dgm:pt modelId="{C9375805-1022-4DE1-ABAC-0DA71CCC0896}" type="pres">
      <dgm:prSet presAssocID="{307C88D7-2256-4E82-BF11-5FED7FEF5B5A}" presName="connTx" presStyleLbl="parChTrans1D3" presStyleIdx="2" presStyleCnt="8"/>
      <dgm:spPr/>
      <dgm:t>
        <a:bodyPr/>
        <a:lstStyle/>
        <a:p>
          <a:endParaRPr lang="en-US"/>
        </a:p>
      </dgm:t>
    </dgm:pt>
    <dgm:pt modelId="{BB87F89F-A03D-45BC-8732-777C5A58BEC1}" type="pres">
      <dgm:prSet presAssocID="{BBEE0BCE-A7CE-4BAC-AA98-E4410A354E4A}" presName="root2" presStyleCnt="0"/>
      <dgm:spPr/>
      <dgm:t>
        <a:bodyPr/>
        <a:lstStyle/>
        <a:p>
          <a:endParaRPr lang="en-US"/>
        </a:p>
      </dgm:t>
    </dgm:pt>
    <dgm:pt modelId="{C28D6C5D-C4CF-4304-975B-2F5E22EA60A3}" type="pres">
      <dgm:prSet presAssocID="{BBEE0BCE-A7CE-4BAC-AA98-E4410A354E4A}" presName="LevelTwoTextNode" presStyleLbl="node3" presStyleIdx="2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F341385-E6AB-4EE3-80DB-7E96DB514A58}" type="pres">
      <dgm:prSet presAssocID="{BBEE0BCE-A7CE-4BAC-AA98-E4410A354E4A}" presName="level3hierChild" presStyleCnt="0"/>
      <dgm:spPr/>
      <dgm:t>
        <a:bodyPr/>
        <a:lstStyle/>
        <a:p>
          <a:endParaRPr lang="en-US"/>
        </a:p>
      </dgm:t>
    </dgm:pt>
    <dgm:pt modelId="{60FB592F-7AAB-4BB0-A8B5-E86F62E4CF17}" type="pres">
      <dgm:prSet presAssocID="{0FA11098-A89B-4BA6-BBAA-5075764B22DC}" presName="conn2-1" presStyleLbl="parChTrans1D2" presStyleIdx="2" presStyleCnt="5"/>
      <dgm:spPr/>
      <dgm:t>
        <a:bodyPr/>
        <a:lstStyle/>
        <a:p>
          <a:endParaRPr lang="en-US"/>
        </a:p>
      </dgm:t>
    </dgm:pt>
    <dgm:pt modelId="{3621E893-2EDE-4A31-8994-57084905EE5B}" type="pres">
      <dgm:prSet presAssocID="{0FA11098-A89B-4BA6-BBAA-5075764B22DC}" presName="connTx" presStyleLbl="parChTrans1D2" presStyleIdx="2" presStyleCnt="5"/>
      <dgm:spPr/>
      <dgm:t>
        <a:bodyPr/>
        <a:lstStyle/>
        <a:p>
          <a:endParaRPr lang="en-US"/>
        </a:p>
      </dgm:t>
    </dgm:pt>
    <dgm:pt modelId="{A862AC81-CCBE-455B-B2BC-D93C90EFB33D}" type="pres">
      <dgm:prSet presAssocID="{3E60EB14-CDD6-4592-8817-D05526B335F6}" presName="root2" presStyleCnt="0"/>
      <dgm:spPr/>
      <dgm:t>
        <a:bodyPr/>
        <a:lstStyle/>
        <a:p>
          <a:endParaRPr lang="en-US"/>
        </a:p>
      </dgm:t>
    </dgm:pt>
    <dgm:pt modelId="{5A1A13FF-A5C7-4D76-B44F-E978C85A5335}" type="pres">
      <dgm:prSet presAssocID="{3E60EB14-CDD6-4592-8817-D05526B335F6}" presName="LevelTwoTextNode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7B32625-0355-4B3D-AB53-CEFE9CF6053B}" type="pres">
      <dgm:prSet presAssocID="{3E60EB14-CDD6-4592-8817-D05526B335F6}" presName="level3hierChild" presStyleCnt="0"/>
      <dgm:spPr/>
      <dgm:t>
        <a:bodyPr/>
        <a:lstStyle/>
        <a:p>
          <a:endParaRPr lang="en-US"/>
        </a:p>
      </dgm:t>
    </dgm:pt>
    <dgm:pt modelId="{619E4819-9694-4613-AC1E-D75BFC9873C1}" type="pres">
      <dgm:prSet presAssocID="{F3B98BED-B58F-4CE0-A6CD-667895D42E50}" presName="conn2-1" presStyleLbl="parChTrans1D3" presStyleIdx="3" presStyleCnt="8"/>
      <dgm:spPr/>
      <dgm:t>
        <a:bodyPr/>
        <a:lstStyle/>
        <a:p>
          <a:endParaRPr lang="en-US"/>
        </a:p>
      </dgm:t>
    </dgm:pt>
    <dgm:pt modelId="{EFF8E4FE-FB35-4227-87A8-EAE6C3251E1A}" type="pres">
      <dgm:prSet presAssocID="{F3B98BED-B58F-4CE0-A6CD-667895D42E50}" presName="connTx" presStyleLbl="parChTrans1D3" presStyleIdx="3" presStyleCnt="8"/>
      <dgm:spPr/>
      <dgm:t>
        <a:bodyPr/>
        <a:lstStyle/>
        <a:p>
          <a:endParaRPr lang="en-US"/>
        </a:p>
      </dgm:t>
    </dgm:pt>
    <dgm:pt modelId="{8B10A151-E3FA-45D8-AF55-63ECAE6EFFD7}" type="pres">
      <dgm:prSet presAssocID="{672F11AB-6BF3-4FC4-AA8B-19EE59BD5A0E}" presName="root2" presStyleCnt="0"/>
      <dgm:spPr/>
      <dgm:t>
        <a:bodyPr/>
        <a:lstStyle/>
        <a:p>
          <a:endParaRPr lang="en-US"/>
        </a:p>
      </dgm:t>
    </dgm:pt>
    <dgm:pt modelId="{A870A16F-5311-4452-89F5-7C72F04EE8F1}" type="pres">
      <dgm:prSet presAssocID="{672F11AB-6BF3-4FC4-AA8B-19EE59BD5A0E}" presName="LevelTwoTextNode" presStyleLbl="node3" presStyleIdx="3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C7E0184-D3B8-486F-A482-4BD1AB4E0FB9}" type="pres">
      <dgm:prSet presAssocID="{672F11AB-6BF3-4FC4-AA8B-19EE59BD5A0E}" presName="level3hierChild" presStyleCnt="0"/>
      <dgm:spPr/>
      <dgm:t>
        <a:bodyPr/>
        <a:lstStyle/>
        <a:p>
          <a:endParaRPr lang="en-US"/>
        </a:p>
      </dgm:t>
    </dgm:pt>
    <dgm:pt modelId="{8EAACE90-33C0-496F-B26F-15861D52BCCF}" type="pres">
      <dgm:prSet presAssocID="{C6CFB697-912F-482F-9791-95C226DCF884}" presName="conn2-1" presStyleLbl="parChTrans1D3" presStyleIdx="4" presStyleCnt="8"/>
      <dgm:spPr/>
      <dgm:t>
        <a:bodyPr/>
        <a:lstStyle/>
        <a:p>
          <a:endParaRPr lang="en-US"/>
        </a:p>
      </dgm:t>
    </dgm:pt>
    <dgm:pt modelId="{717FBA22-1E08-40CF-BA8A-424BBFD8AE1F}" type="pres">
      <dgm:prSet presAssocID="{C6CFB697-912F-482F-9791-95C226DCF884}" presName="connTx" presStyleLbl="parChTrans1D3" presStyleIdx="4" presStyleCnt="8"/>
      <dgm:spPr/>
      <dgm:t>
        <a:bodyPr/>
        <a:lstStyle/>
        <a:p>
          <a:endParaRPr lang="en-US"/>
        </a:p>
      </dgm:t>
    </dgm:pt>
    <dgm:pt modelId="{B55C1A98-33D9-4F06-9DFE-FB80D0A7AF09}" type="pres">
      <dgm:prSet presAssocID="{6ABFA9FF-4D31-4DA9-8924-535167EAEF25}" presName="root2" presStyleCnt="0"/>
      <dgm:spPr/>
      <dgm:t>
        <a:bodyPr/>
        <a:lstStyle/>
        <a:p>
          <a:endParaRPr lang="en-US"/>
        </a:p>
      </dgm:t>
    </dgm:pt>
    <dgm:pt modelId="{FBA1F127-81BF-4396-A4CF-0490B910CD7E}" type="pres">
      <dgm:prSet presAssocID="{6ABFA9FF-4D31-4DA9-8924-535167EAEF25}" presName="LevelTwoTextNode" presStyleLbl="node3" presStyleIdx="4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097F774-40EE-44E9-8F15-17A408A27441}" type="pres">
      <dgm:prSet presAssocID="{6ABFA9FF-4D31-4DA9-8924-535167EAEF25}" presName="level3hierChild" presStyleCnt="0"/>
      <dgm:spPr/>
      <dgm:t>
        <a:bodyPr/>
        <a:lstStyle/>
        <a:p>
          <a:endParaRPr lang="en-US"/>
        </a:p>
      </dgm:t>
    </dgm:pt>
    <dgm:pt modelId="{325F4BF8-F527-4511-B815-1361312C6CE0}" type="pres">
      <dgm:prSet presAssocID="{96A4F1F6-C9E9-4B57-9E29-3F2D903C1691}" presName="conn2-1" presStyleLbl="parChTrans1D3" presStyleIdx="5" presStyleCnt="8"/>
      <dgm:spPr/>
      <dgm:t>
        <a:bodyPr/>
        <a:lstStyle/>
        <a:p>
          <a:endParaRPr lang="en-US"/>
        </a:p>
      </dgm:t>
    </dgm:pt>
    <dgm:pt modelId="{AFA68FE0-8766-4B61-9D7A-A1D8C13875CE}" type="pres">
      <dgm:prSet presAssocID="{96A4F1F6-C9E9-4B57-9E29-3F2D903C1691}" presName="connTx" presStyleLbl="parChTrans1D3" presStyleIdx="5" presStyleCnt="8"/>
      <dgm:spPr/>
      <dgm:t>
        <a:bodyPr/>
        <a:lstStyle/>
        <a:p>
          <a:endParaRPr lang="en-US"/>
        </a:p>
      </dgm:t>
    </dgm:pt>
    <dgm:pt modelId="{F67FE457-2545-40FE-A04F-1ADF0F2E8C0B}" type="pres">
      <dgm:prSet presAssocID="{701B6025-6D87-4C3F-A25D-5F393DB8C3A4}" presName="root2" presStyleCnt="0"/>
      <dgm:spPr/>
      <dgm:t>
        <a:bodyPr/>
        <a:lstStyle/>
        <a:p>
          <a:endParaRPr lang="en-US"/>
        </a:p>
      </dgm:t>
    </dgm:pt>
    <dgm:pt modelId="{8EBFD8B8-6BE2-4C24-9C43-82BF84A7220E}" type="pres">
      <dgm:prSet presAssocID="{701B6025-6D87-4C3F-A25D-5F393DB8C3A4}" presName="LevelTwoTextNode" presStyleLbl="node3" presStyleIdx="5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E0F03ED-6862-4668-9298-80BF3E38F7B8}" type="pres">
      <dgm:prSet presAssocID="{701B6025-6D87-4C3F-A25D-5F393DB8C3A4}" presName="level3hierChild" presStyleCnt="0"/>
      <dgm:spPr/>
      <dgm:t>
        <a:bodyPr/>
        <a:lstStyle/>
        <a:p>
          <a:endParaRPr lang="en-US"/>
        </a:p>
      </dgm:t>
    </dgm:pt>
    <dgm:pt modelId="{B9F43E3A-2E8C-4E12-BB49-3AEB2B55B88D}" type="pres">
      <dgm:prSet presAssocID="{F769AC93-A721-4950-A6C8-58F1E8286BE9}" presName="conn2-1" presStyleLbl="parChTrans1D3" presStyleIdx="6" presStyleCnt="8"/>
      <dgm:spPr/>
      <dgm:t>
        <a:bodyPr/>
        <a:lstStyle/>
        <a:p>
          <a:endParaRPr lang="en-US"/>
        </a:p>
      </dgm:t>
    </dgm:pt>
    <dgm:pt modelId="{8BBD2E95-35D8-47E1-83E8-43258788F79A}" type="pres">
      <dgm:prSet presAssocID="{F769AC93-A721-4950-A6C8-58F1E8286BE9}" presName="connTx" presStyleLbl="parChTrans1D3" presStyleIdx="6" presStyleCnt="8"/>
      <dgm:spPr/>
      <dgm:t>
        <a:bodyPr/>
        <a:lstStyle/>
        <a:p>
          <a:endParaRPr lang="en-US"/>
        </a:p>
      </dgm:t>
    </dgm:pt>
    <dgm:pt modelId="{7A4BE1D4-9F1F-4112-86F6-9906C2B5F84F}" type="pres">
      <dgm:prSet presAssocID="{7CE0D166-44C9-469B-8230-0830451CC3D5}" presName="root2" presStyleCnt="0"/>
      <dgm:spPr/>
      <dgm:t>
        <a:bodyPr/>
        <a:lstStyle/>
        <a:p>
          <a:endParaRPr lang="en-US"/>
        </a:p>
      </dgm:t>
    </dgm:pt>
    <dgm:pt modelId="{F11BA4AA-8D8B-4C41-B248-6FD24A7C48D0}" type="pres">
      <dgm:prSet presAssocID="{7CE0D166-44C9-469B-8230-0830451CC3D5}" presName="LevelTwoTextNode" presStyleLbl="node3" presStyleIdx="6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8974B5B-48FB-4009-BE2D-9C5D644A5C2C}" type="pres">
      <dgm:prSet presAssocID="{7CE0D166-44C9-469B-8230-0830451CC3D5}" presName="level3hierChild" presStyleCnt="0"/>
      <dgm:spPr/>
      <dgm:t>
        <a:bodyPr/>
        <a:lstStyle/>
        <a:p>
          <a:endParaRPr lang="en-US"/>
        </a:p>
      </dgm:t>
    </dgm:pt>
    <dgm:pt modelId="{B26F57AF-1489-4360-9C1B-C653B76FC075}" type="pres">
      <dgm:prSet presAssocID="{76C5647F-0F8F-4A72-A9AC-9BB31F88ED91}" presName="conn2-1" presStyleLbl="parChTrans1D2" presStyleIdx="3" presStyleCnt="5"/>
      <dgm:spPr/>
      <dgm:t>
        <a:bodyPr/>
        <a:lstStyle/>
        <a:p>
          <a:endParaRPr lang="en-US"/>
        </a:p>
      </dgm:t>
    </dgm:pt>
    <dgm:pt modelId="{293723DB-14F2-4512-8702-616918B757A4}" type="pres">
      <dgm:prSet presAssocID="{76C5647F-0F8F-4A72-A9AC-9BB31F88ED91}" presName="connTx" presStyleLbl="parChTrans1D2" presStyleIdx="3" presStyleCnt="5"/>
      <dgm:spPr/>
      <dgm:t>
        <a:bodyPr/>
        <a:lstStyle/>
        <a:p>
          <a:endParaRPr lang="en-US"/>
        </a:p>
      </dgm:t>
    </dgm:pt>
    <dgm:pt modelId="{409FE5E2-6BC6-48DD-ADFF-D3E90848A5FD}" type="pres">
      <dgm:prSet presAssocID="{8F6ACE85-15E7-483B-B078-21D2701EB118}" presName="root2" presStyleCnt="0"/>
      <dgm:spPr/>
      <dgm:t>
        <a:bodyPr/>
        <a:lstStyle/>
        <a:p>
          <a:endParaRPr lang="en-US"/>
        </a:p>
      </dgm:t>
    </dgm:pt>
    <dgm:pt modelId="{1E47A703-CACA-4D00-8024-C29EC2130481}" type="pres">
      <dgm:prSet presAssocID="{8F6ACE85-15E7-483B-B078-21D2701EB118}" presName="LevelTwoTextNode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0886A6A-AD13-4A29-9328-EC7E87ED8134}" type="pres">
      <dgm:prSet presAssocID="{8F6ACE85-15E7-483B-B078-21D2701EB118}" presName="level3hierChild" presStyleCnt="0"/>
      <dgm:spPr/>
      <dgm:t>
        <a:bodyPr/>
        <a:lstStyle/>
        <a:p>
          <a:endParaRPr lang="en-US"/>
        </a:p>
      </dgm:t>
    </dgm:pt>
    <dgm:pt modelId="{33AD0769-DA90-4EAD-B51F-86F2795EE5D7}" type="pres">
      <dgm:prSet presAssocID="{ED606070-EDCF-4288-B718-41E8544E1C56}" presName="conn2-1" presStyleLbl="parChTrans1D3" presStyleIdx="7" presStyleCnt="8"/>
      <dgm:spPr/>
      <dgm:t>
        <a:bodyPr/>
        <a:lstStyle/>
        <a:p>
          <a:endParaRPr lang="en-US"/>
        </a:p>
      </dgm:t>
    </dgm:pt>
    <dgm:pt modelId="{0F5BB3F2-C99C-4E7F-B5C7-E5A3A87F499C}" type="pres">
      <dgm:prSet presAssocID="{ED606070-EDCF-4288-B718-41E8544E1C56}" presName="connTx" presStyleLbl="parChTrans1D3" presStyleIdx="7" presStyleCnt="8"/>
      <dgm:spPr/>
      <dgm:t>
        <a:bodyPr/>
        <a:lstStyle/>
        <a:p>
          <a:endParaRPr lang="en-US"/>
        </a:p>
      </dgm:t>
    </dgm:pt>
    <dgm:pt modelId="{C9EA5605-708A-4DDE-8C73-7F0A0D69E0C8}" type="pres">
      <dgm:prSet presAssocID="{DFD569F3-4CAD-4C7B-82E6-0786A79023BC}" presName="root2" presStyleCnt="0"/>
      <dgm:spPr/>
      <dgm:t>
        <a:bodyPr/>
        <a:lstStyle/>
        <a:p>
          <a:endParaRPr lang="en-US"/>
        </a:p>
      </dgm:t>
    </dgm:pt>
    <dgm:pt modelId="{C9C126D3-3522-4ECD-9943-342AA27263D3}" type="pres">
      <dgm:prSet presAssocID="{DFD569F3-4CAD-4C7B-82E6-0786A79023BC}" presName="LevelTwoTextNode" presStyleLbl="node3" presStyleIdx="7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5CEB0F7-83D4-4C1B-AA8C-BE71480CD9A1}" type="pres">
      <dgm:prSet presAssocID="{DFD569F3-4CAD-4C7B-82E6-0786A79023BC}" presName="level3hierChild" presStyleCnt="0"/>
      <dgm:spPr/>
      <dgm:t>
        <a:bodyPr/>
        <a:lstStyle/>
        <a:p>
          <a:endParaRPr lang="en-US"/>
        </a:p>
      </dgm:t>
    </dgm:pt>
    <dgm:pt modelId="{2FFAE4DA-A079-40EA-BA7A-C5FCCF6BC7F0}" type="pres">
      <dgm:prSet presAssocID="{CB512C2D-889E-4825-847B-449709EC84FB}" presName="root1" presStyleCnt="0"/>
      <dgm:spPr/>
      <dgm:t>
        <a:bodyPr/>
        <a:lstStyle/>
        <a:p>
          <a:endParaRPr lang="en-US"/>
        </a:p>
      </dgm:t>
    </dgm:pt>
    <dgm:pt modelId="{0276D0D5-5443-4AEB-9888-F95A349FE94A}" type="pres">
      <dgm:prSet presAssocID="{CB512C2D-889E-4825-847B-449709EC84FB}" presName="LevelOneTextNode" presStyleLbl="node0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221EC7E-C3EE-4328-9B8F-1D18BAB9C5A3}" type="pres">
      <dgm:prSet presAssocID="{CB512C2D-889E-4825-847B-449709EC84FB}" presName="level2hierChild" presStyleCnt="0"/>
      <dgm:spPr/>
      <dgm:t>
        <a:bodyPr/>
        <a:lstStyle/>
        <a:p>
          <a:endParaRPr lang="en-US"/>
        </a:p>
      </dgm:t>
    </dgm:pt>
    <dgm:pt modelId="{106925BB-E256-46DF-A908-986CFB0A09EB}" type="pres">
      <dgm:prSet presAssocID="{1610A445-132E-4F88-B2A7-ED3C3F4F5B1A}" presName="conn2-1" presStyleLbl="parChTrans1D2" presStyleIdx="4" presStyleCnt="5"/>
      <dgm:spPr/>
      <dgm:t>
        <a:bodyPr/>
        <a:lstStyle/>
        <a:p>
          <a:endParaRPr lang="en-US"/>
        </a:p>
      </dgm:t>
    </dgm:pt>
    <dgm:pt modelId="{A5E5EA20-4167-4329-969F-D07BA1345BF5}" type="pres">
      <dgm:prSet presAssocID="{1610A445-132E-4F88-B2A7-ED3C3F4F5B1A}" presName="connTx" presStyleLbl="parChTrans1D2" presStyleIdx="4" presStyleCnt="5"/>
      <dgm:spPr/>
      <dgm:t>
        <a:bodyPr/>
        <a:lstStyle/>
        <a:p>
          <a:endParaRPr lang="en-US"/>
        </a:p>
      </dgm:t>
    </dgm:pt>
    <dgm:pt modelId="{E73E6697-115E-40B3-93E3-A38164D57874}" type="pres">
      <dgm:prSet presAssocID="{C12A9AD8-DA45-4834-8F45-5A28C9D57A84}" presName="root2" presStyleCnt="0"/>
      <dgm:spPr/>
      <dgm:t>
        <a:bodyPr/>
        <a:lstStyle/>
        <a:p>
          <a:endParaRPr lang="en-US"/>
        </a:p>
      </dgm:t>
    </dgm:pt>
    <dgm:pt modelId="{BEDC3BA2-2A07-41BF-A4C3-CCD0E9DB5D27}" type="pres">
      <dgm:prSet presAssocID="{C12A9AD8-DA45-4834-8F45-5A28C9D57A84}" presName="LevelTwoTextNode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1DD3719-8200-4F92-B4B1-F316A9B4A5D8}" type="pres">
      <dgm:prSet presAssocID="{C12A9AD8-DA45-4834-8F45-5A28C9D57A84}" presName="level3hierChild" presStyleCnt="0"/>
      <dgm:spPr/>
      <dgm:t>
        <a:bodyPr/>
        <a:lstStyle/>
        <a:p>
          <a:endParaRPr lang="en-US"/>
        </a:p>
      </dgm:t>
    </dgm:pt>
  </dgm:ptLst>
  <dgm:cxnLst>
    <dgm:cxn modelId="{34255E7D-DD8A-463A-B879-DDE759E727D9}" type="presOf" srcId="{02D6AE02-0906-476F-9845-1CFC80E296F7}" destId="{3A9FC8DC-27E3-43FA-849C-7F1407F56CBB}" srcOrd="0" destOrd="0" presId="urn:microsoft.com/office/officeart/2005/8/layout/hierarchy2"/>
    <dgm:cxn modelId="{18172A11-9639-4940-A8B6-5C6C4098F26B}" type="presOf" srcId="{8F6ACE85-15E7-483B-B078-21D2701EB118}" destId="{1E47A703-CACA-4D00-8024-C29EC2130481}" srcOrd="0" destOrd="0" presId="urn:microsoft.com/office/officeart/2005/8/layout/hierarchy2"/>
    <dgm:cxn modelId="{84458050-295E-4DD1-B25C-63E5F9B9B87F}" type="presOf" srcId="{96A4F1F6-C9E9-4B57-9E29-3F2D903C1691}" destId="{325F4BF8-F527-4511-B815-1361312C6CE0}" srcOrd="0" destOrd="0" presId="urn:microsoft.com/office/officeart/2005/8/layout/hierarchy2"/>
    <dgm:cxn modelId="{AAC2C5A0-B2A9-4A36-9D0E-F868ED1A4676}" srcId="{0F981D2B-4663-4EDC-ABC3-A90C18D3A8B9}" destId="{C8C51D93-153D-47F3-87E6-A086331BAAB0}" srcOrd="1" destOrd="0" parTransId="{1ADF2BDA-852A-49C4-B012-F80655DCD577}" sibTransId="{D4278FAC-0CD6-454B-87C2-1293B06E16B0}"/>
    <dgm:cxn modelId="{65F36807-FAEF-43C6-9D23-47FD880E0051}" type="presOf" srcId="{76C5647F-0F8F-4A72-A9AC-9BB31F88ED91}" destId="{293723DB-14F2-4512-8702-616918B757A4}" srcOrd="1" destOrd="0" presId="urn:microsoft.com/office/officeart/2005/8/layout/hierarchy2"/>
    <dgm:cxn modelId="{AE90A79C-DAF9-4A54-8AF5-41093AC62282}" type="presOf" srcId="{F769AC93-A721-4950-A6C8-58F1E8286BE9}" destId="{8BBD2E95-35D8-47E1-83E8-43258788F79A}" srcOrd="1" destOrd="0" presId="urn:microsoft.com/office/officeart/2005/8/layout/hierarchy2"/>
    <dgm:cxn modelId="{10E129C6-D049-462A-8EC2-4A4A1F46409D}" type="presOf" srcId="{CB512C2D-889E-4825-847B-449709EC84FB}" destId="{0276D0D5-5443-4AEB-9888-F95A349FE94A}" srcOrd="0" destOrd="0" presId="urn:microsoft.com/office/officeart/2005/8/layout/hierarchy2"/>
    <dgm:cxn modelId="{046B81D9-C1D0-49C4-B9E6-F17BCA0A1006}" srcId="{4EB44C8B-B7D0-4534-8BF9-C0C31CC0FCCF}" destId="{75A5DF4F-6F5E-4BDF-833C-BCE0AE731C09}" srcOrd="0" destOrd="0" parTransId="{E672EABE-0016-46A7-BE60-5ECC238597D8}" sibTransId="{086FF29E-D220-4E6B-A9D8-472E0A14D1C2}"/>
    <dgm:cxn modelId="{B86123FB-6994-42B4-A19E-920620138958}" srcId="{3E60EB14-CDD6-4592-8817-D05526B335F6}" destId="{6ABFA9FF-4D31-4DA9-8924-535167EAEF25}" srcOrd="1" destOrd="0" parTransId="{C6CFB697-912F-482F-9791-95C226DCF884}" sibTransId="{A169C3E2-5683-4493-AC07-12DA5B0C503F}"/>
    <dgm:cxn modelId="{39725FCE-7C9F-4031-92ED-38B0B04DA8AD}" type="presOf" srcId="{307C88D7-2256-4E82-BF11-5FED7FEF5B5A}" destId="{61CD0102-C4F0-4B61-9D6B-20FFAC6E4ADA}" srcOrd="0" destOrd="0" presId="urn:microsoft.com/office/officeart/2005/8/layout/hierarchy2"/>
    <dgm:cxn modelId="{AC4F742C-BE0D-4FFE-9F26-6F39C66F168F}" srcId="{3E60EB14-CDD6-4592-8817-D05526B335F6}" destId="{672F11AB-6BF3-4FC4-AA8B-19EE59BD5A0E}" srcOrd="0" destOrd="0" parTransId="{F3B98BED-B58F-4CE0-A6CD-667895D42E50}" sibTransId="{42F6CA38-DB78-4EFE-87F3-CB1F8BEC83E1}"/>
    <dgm:cxn modelId="{AEEAABB9-0A88-4094-BFBC-A5ED91B0A99A}" type="presOf" srcId="{0F981D2B-4663-4EDC-ABC3-A90C18D3A8B9}" destId="{A56A1EE7-3823-49A8-865D-4408ACFCE3B7}" srcOrd="0" destOrd="0" presId="urn:microsoft.com/office/officeart/2005/8/layout/hierarchy2"/>
    <dgm:cxn modelId="{7A589A30-83D0-45A1-A94E-2BB09E842E32}" srcId="{3A3CC9A4-AA02-4DEF-91E9-FC7BF9A72DA3}" destId="{5F649762-A625-4F55-8BD3-81E5FF181714}" srcOrd="1" destOrd="0" parTransId="{A646F0E1-2508-4F26-9DB8-54AB62854A63}" sibTransId="{8DED3EF5-66FC-4CD8-B896-48C3FBF01821}"/>
    <dgm:cxn modelId="{7B446FA5-D7A5-41C0-81E1-E2DBC36A1A2A}" type="presOf" srcId="{DFD569F3-4CAD-4C7B-82E6-0786A79023BC}" destId="{C9C126D3-3522-4ECD-9943-342AA27263D3}" srcOrd="0" destOrd="0" presId="urn:microsoft.com/office/officeart/2005/8/layout/hierarchy2"/>
    <dgm:cxn modelId="{CCF5ABD4-7C0D-4743-9113-48983AF772C1}" type="presOf" srcId="{0FA11098-A89B-4BA6-BBAA-5075764B22DC}" destId="{60FB592F-7AAB-4BB0-A8B5-E86F62E4CF17}" srcOrd="0" destOrd="0" presId="urn:microsoft.com/office/officeart/2005/8/layout/hierarchy2"/>
    <dgm:cxn modelId="{6F4DFBCD-A618-4547-8679-E5D9AD41EF30}" type="presOf" srcId="{76C5647F-0F8F-4A72-A9AC-9BB31F88ED91}" destId="{B26F57AF-1489-4360-9C1B-C653B76FC075}" srcOrd="0" destOrd="0" presId="urn:microsoft.com/office/officeart/2005/8/layout/hierarchy2"/>
    <dgm:cxn modelId="{59A59603-FB5E-4561-B8D7-3693F091E79C}" srcId="{CB512C2D-889E-4825-847B-449709EC84FB}" destId="{C12A9AD8-DA45-4834-8F45-5A28C9D57A84}" srcOrd="0" destOrd="0" parTransId="{1610A445-132E-4F88-B2A7-ED3C3F4F5B1A}" sibTransId="{C7D46ADC-DD53-4089-AE48-CE72CC4AC537}"/>
    <dgm:cxn modelId="{34564582-B6DF-4957-95F6-49AFC766350A}" type="presOf" srcId="{307C88D7-2256-4E82-BF11-5FED7FEF5B5A}" destId="{C9375805-1022-4DE1-ABAC-0DA71CCC0896}" srcOrd="1" destOrd="0" presId="urn:microsoft.com/office/officeart/2005/8/layout/hierarchy2"/>
    <dgm:cxn modelId="{EE3923BA-EFBE-457A-995A-EA481B697AB6}" srcId="{3A3CC9A4-AA02-4DEF-91E9-FC7BF9A72DA3}" destId="{CB512C2D-889E-4825-847B-449709EC84FB}" srcOrd="2" destOrd="0" parTransId="{DF3A005B-73E8-43B6-BD24-69E81FF110D1}" sibTransId="{BCD08EA5-5D4A-4063-8C13-B9EEEDAAAE9E}"/>
    <dgm:cxn modelId="{DC572CF4-6C6C-4325-B0C0-5CC138F9C04A}" type="presOf" srcId="{C8C51D93-153D-47F3-87E6-A086331BAAB0}" destId="{DB8B5331-F57E-4588-8CD6-D7A4FFFD3BC6}" srcOrd="0" destOrd="0" presId="urn:microsoft.com/office/officeart/2005/8/layout/hierarchy2"/>
    <dgm:cxn modelId="{EF6B7F20-C0AA-432B-958C-A8596A76EAA3}" type="presOf" srcId="{3A3CC9A4-AA02-4DEF-91E9-FC7BF9A72DA3}" destId="{F0D49A5A-19B3-4216-9900-95F102215567}" srcOrd="0" destOrd="0" presId="urn:microsoft.com/office/officeart/2005/8/layout/hierarchy2"/>
    <dgm:cxn modelId="{6736ECC3-0211-4D80-BAED-4FF0A3FA586C}" type="presOf" srcId="{C6CFB697-912F-482F-9791-95C226DCF884}" destId="{717FBA22-1E08-40CF-BA8A-424BBFD8AE1F}" srcOrd="1" destOrd="0" presId="urn:microsoft.com/office/officeart/2005/8/layout/hierarchy2"/>
    <dgm:cxn modelId="{4087AA38-42ED-40B6-AC99-D0032646BE18}" type="presOf" srcId="{F3B98BED-B58F-4CE0-A6CD-667895D42E50}" destId="{EFF8E4FE-FB35-4227-87A8-EAE6C3251E1A}" srcOrd="1" destOrd="0" presId="urn:microsoft.com/office/officeart/2005/8/layout/hierarchy2"/>
    <dgm:cxn modelId="{2B0F91EE-DB1C-4087-8FF7-C1B776010385}" type="presOf" srcId="{E672EABE-0016-46A7-BE60-5ECC238597D8}" destId="{0D093444-8590-47BE-8B43-A44D77C61582}" srcOrd="1" destOrd="0" presId="urn:microsoft.com/office/officeart/2005/8/layout/hierarchy2"/>
    <dgm:cxn modelId="{AFE1E611-7C58-4316-9447-F71F99C4C803}" srcId="{3A3CC9A4-AA02-4DEF-91E9-FC7BF9A72DA3}" destId="{4EB44C8B-B7D0-4534-8BF9-C0C31CC0FCCF}" srcOrd="0" destOrd="0" parTransId="{A765BD13-8760-4319-871B-92B125D2F74E}" sibTransId="{A4B9F492-DE1E-46EA-A0A0-40466C0421D3}"/>
    <dgm:cxn modelId="{4ED03EA2-66F7-4920-A88A-C9D803C91FF0}" srcId="{5F649762-A625-4F55-8BD3-81E5FF181714}" destId="{0F981D2B-4663-4EDC-ABC3-A90C18D3A8B9}" srcOrd="0" destOrd="0" parTransId="{383A3F47-302A-4DB3-9AF7-3841CD38DBBB}" sibTransId="{C2B9FBB9-EE98-4EBD-AA24-88771EA7A9FB}"/>
    <dgm:cxn modelId="{70A7B5F3-226E-4C07-A449-5E530EFB5143}" type="presOf" srcId="{F769AC93-A721-4950-A6C8-58F1E8286BE9}" destId="{B9F43E3A-2E8C-4E12-BB49-3AEB2B55B88D}" srcOrd="0" destOrd="0" presId="urn:microsoft.com/office/officeart/2005/8/layout/hierarchy2"/>
    <dgm:cxn modelId="{8B77A1F7-A2B8-4E71-8C04-D0B87E6F3350}" srcId="{8F6ACE85-15E7-483B-B078-21D2701EB118}" destId="{DFD569F3-4CAD-4C7B-82E6-0786A79023BC}" srcOrd="0" destOrd="0" parTransId="{ED606070-EDCF-4288-B718-41E8544E1C56}" sibTransId="{8B741FE4-9FE2-4D9D-A3E0-F31FB40F6329}"/>
    <dgm:cxn modelId="{235A6668-A7B9-4488-9488-D09C249F95CD}" type="presOf" srcId="{383A3F47-302A-4DB3-9AF7-3841CD38DBBB}" destId="{B5D86349-3668-493D-8043-DEFD248B0F87}" srcOrd="0" destOrd="0" presId="urn:microsoft.com/office/officeart/2005/8/layout/hierarchy2"/>
    <dgm:cxn modelId="{BF6A06C2-2A05-4413-AFCF-0041EAEB641F}" type="presOf" srcId="{1610A445-132E-4F88-B2A7-ED3C3F4F5B1A}" destId="{106925BB-E256-46DF-A908-986CFB0A09EB}" srcOrd="0" destOrd="0" presId="urn:microsoft.com/office/officeart/2005/8/layout/hierarchy2"/>
    <dgm:cxn modelId="{BE271642-DB7A-484B-8864-E6933A57F5A6}" type="presOf" srcId="{BBEE0BCE-A7CE-4BAC-AA98-E4410A354E4A}" destId="{C28D6C5D-C4CF-4304-975B-2F5E22EA60A3}" srcOrd="0" destOrd="0" presId="urn:microsoft.com/office/officeart/2005/8/layout/hierarchy2"/>
    <dgm:cxn modelId="{8A8D8B9F-FE62-4168-B336-081D0CFC764E}" type="presOf" srcId="{4EB44C8B-B7D0-4534-8BF9-C0C31CC0FCCF}" destId="{4EFDF310-F5BC-4C89-BFF9-C32E3E843CCD}" srcOrd="0" destOrd="0" presId="urn:microsoft.com/office/officeart/2005/8/layout/hierarchy2"/>
    <dgm:cxn modelId="{CCEF7657-6524-4836-AECC-988E2E09F51F}" type="presOf" srcId="{C12A9AD8-DA45-4834-8F45-5A28C9D57A84}" destId="{BEDC3BA2-2A07-41BF-A4C3-CCD0E9DB5D27}" srcOrd="0" destOrd="0" presId="urn:microsoft.com/office/officeart/2005/8/layout/hierarchy2"/>
    <dgm:cxn modelId="{C310EB6A-3515-4AE2-A1B0-EB82542488BE}" type="presOf" srcId="{F3B98BED-B58F-4CE0-A6CD-667895D42E50}" destId="{619E4819-9694-4613-AC1E-D75BFC9873C1}" srcOrd="0" destOrd="0" presId="urn:microsoft.com/office/officeart/2005/8/layout/hierarchy2"/>
    <dgm:cxn modelId="{76CE9A5F-D31E-43C7-985C-72081ADB819B}" srcId="{5F649762-A625-4F55-8BD3-81E5FF181714}" destId="{8F6ACE85-15E7-483B-B078-21D2701EB118}" srcOrd="2" destOrd="0" parTransId="{76C5647F-0F8F-4A72-A9AC-9BB31F88ED91}" sibTransId="{ADB40B3C-C399-4D61-B769-7F5DB2EBA965}"/>
    <dgm:cxn modelId="{F387DE46-E49E-4108-A108-6D43922603CA}" type="presOf" srcId="{75A5DF4F-6F5E-4BDF-833C-BCE0AE731C09}" destId="{DDC71D2D-521F-42C6-828F-82FD4B1BD071}" srcOrd="0" destOrd="0" presId="urn:microsoft.com/office/officeart/2005/8/layout/hierarchy2"/>
    <dgm:cxn modelId="{1187CA66-9FD1-429A-91EF-6F7A1512A485}" srcId="{0F981D2B-4663-4EDC-ABC3-A90C18D3A8B9}" destId="{9A51DC02-8764-482A-8562-FFD33624D3E7}" srcOrd="0" destOrd="0" parTransId="{02D6AE02-0906-476F-9845-1CFC80E296F7}" sibTransId="{26E4FD8F-595A-4B8E-BC6C-DC015085395B}"/>
    <dgm:cxn modelId="{79F8D4F1-892B-4ABD-AC20-634360A8581F}" srcId="{0F981D2B-4663-4EDC-ABC3-A90C18D3A8B9}" destId="{BBEE0BCE-A7CE-4BAC-AA98-E4410A354E4A}" srcOrd="2" destOrd="0" parTransId="{307C88D7-2256-4E82-BF11-5FED7FEF5B5A}" sibTransId="{2469E8B5-D7C1-4FDB-8BAA-97BF22E81915}"/>
    <dgm:cxn modelId="{350443BB-7ECB-47F1-8D3E-7D8BF05DE4B9}" type="presOf" srcId="{02D6AE02-0906-476F-9845-1CFC80E296F7}" destId="{B79A7D91-2D1D-466B-BBEE-F543ABE41B34}" srcOrd="1" destOrd="0" presId="urn:microsoft.com/office/officeart/2005/8/layout/hierarchy2"/>
    <dgm:cxn modelId="{8444D9BB-EB15-4AAD-9145-CC46B36D0785}" type="presOf" srcId="{1ADF2BDA-852A-49C4-B012-F80655DCD577}" destId="{C0F148D4-73D3-4E47-960B-1765C83502CF}" srcOrd="0" destOrd="0" presId="urn:microsoft.com/office/officeart/2005/8/layout/hierarchy2"/>
    <dgm:cxn modelId="{363D9F18-C415-473F-9520-25E88AB96A39}" type="presOf" srcId="{3E60EB14-CDD6-4592-8817-D05526B335F6}" destId="{5A1A13FF-A5C7-4D76-B44F-E978C85A5335}" srcOrd="0" destOrd="0" presId="urn:microsoft.com/office/officeart/2005/8/layout/hierarchy2"/>
    <dgm:cxn modelId="{0B92A144-C92F-4A00-B8F9-75E55BCB3AC6}" type="presOf" srcId="{C6CFB697-912F-482F-9791-95C226DCF884}" destId="{8EAACE90-33C0-496F-B26F-15861D52BCCF}" srcOrd="0" destOrd="0" presId="urn:microsoft.com/office/officeart/2005/8/layout/hierarchy2"/>
    <dgm:cxn modelId="{66D6CC14-BD07-4863-9446-124FF4DDCC3D}" type="presOf" srcId="{1ADF2BDA-852A-49C4-B012-F80655DCD577}" destId="{9F0CA2D3-07EE-4C85-ACF5-A8460B43BDF4}" srcOrd="1" destOrd="0" presId="urn:microsoft.com/office/officeart/2005/8/layout/hierarchy2"/>
    <dgm:cxn modelId="{005D313A-54F7-4511-938D-9F827429664E}" type="presOf" srcId="{383A3F47-302A-4DB3-9AF7-3841CD38DBBB}" destId="{1293C908-B731-4A12-84C2-F4CB6D760DAE}" srcOrd="1" destOrd="0" presId="urn:microsoft.com/office/officeart/2005/8/layout/hierarchy2"/>
    <dgm:cxn modelId="{5140B112-09A2-4A3D-9FCA-073025C5DC1C}" type="presOf" srcId="{0FA11098-A89B-4BA6-BBAA-5075764B22DC}" destId="{3621E893-2EDE-4A31-8994-57084905EE5B}" srcOrd="1" destOrd="0" presId="urn:microsoft.com/office/officeart/2005/8/layout/hierarchy2"/>
    <dgm:cxn modelId="{3CB45996-FED7-4B29-8A54-49F3C406046C}" type="presOf" srcId="{701B6025-6D87-4C3F-A25D-5F393DB8C3A4}" destId="{8EBFD8B8-6BE2-4C24-9C43-82BF84A7220E}" srcOrd="0" destOrd="0" presId="urn:microsoft.com/office/officeart/2005/8/layout/hierarchy2"/>
    <dgm:cxn modelId="{59A8291F-0D7F-4322-86C2-AD93F9F9DAD6}" type="presOf" srcId="{96A4F1F6-C9E9-4B57-9E29-3F2D903C1691}" destId="{AFA68FE0-8766-4B61-9D7A-A1D8C13875CE}" srcOrd="1" destOrd="0" presId="urn:microsoft.com/office/officeart/2005/8/layout/hierarchy2"/>
    <dgm:cxn modelId="{2CD70C38-0483-488B-BF97-D88470D68E6B}" type="presOf" srcId="{9A51DC02-8764-482A-8562-FFD33624D3E7}" destId="{719E2F91-C009-4D5C-B45D-3D88E28EA26F}" srcOrd="0" destOrd="0" presId="urn:microsoft.com/office/officeart/2005/8/layout/hierarchy2"/>
    <dgm:cxn modelId="{740494E3-FC76-44F5-AA8B-B75742C467CA}" type="presOf" srcId="{7CE0D166-44C9-469B-8230-0830451CC3D5}" destId="{F11BA4AA-8D8B-4C41-B248-6FD24A7C48D0}" srcOrd="0" destOrd="0" presId="urn:microsoft.com/office/officeart/2005/8/layout/hierarchy2"/>
    <dgm:cxn modelId="{3E3478E0-EF9B-42EF-93FA-07520ACA8750}" type="presOf" srcId="{ED606070-EDCF-4288-B718-41E8544E1C56}" destId="{33AD0769-DA90-4EAD-B51F-86F2795EE5D7}" srcOrd="0" destOrd="0" presId="urn:microsoft.com/office/officeart/2005/8/layout/hierarchy2"/>
    <dgm:cxn modelId="{33F85F57-63C6-4F60-9BA3-9A3043F2852A}" type="presOf" srcId="{ED606070-EDCF-4288-B718-41E8544E1C56}" destId="{0F5BB3F2-C99C-4E7F-B5C7-E5A3A87F499C}" srcOrd="1" destOrd="0" presId="urn:microsoft.com/office/officeart/2005/8/layout/hierarchy2"/>
    <dgm:cxn modelId="{CDCA78F8-C331-4213-BDF5-AFAA14ED4724}" srcId="{5F649762-A625-4F55-8BD3-81E5FF181714}" destId="{3E60EB14-CDD6-4592-8817-D05526B335F6}" srcOrd="1" destOrd="0" parTransId="{0FA11098-A89B-4BA6-BBAA-5075764B22DC}" sibTransId="{043CD055-F9E6-4773-B642-B11C95D57CA3}"/>
    <dgm:cxn modelId="{E8D1D534-AF9A-483F-BE5F-A958ADAA2B71}" srcId="{3E60EB14-CDD6-4592-8817-D05526B335F6}" destId="{7CE0D166-44C9-469B-8230-0830451CC3D5}" srcOrd="3" destOrd="0" parTransId="{F769AC93-A721-4950-A6C8-58F1E8286BE9}" sibTransId="{3F14A84A-202C-4631-8D17-935D35BBE068}"/>
    <dgm:cxn modelId="{F97EFD96-8D68-4687-BBB8-E006586CABFC}" type="presOf" srcId="{6ABFA9FF-4D31-4DA9-8924-535167EAEF25}" destId="{FBA1F127-81BF-4396-A4CF-0490B910CD7E}" srcOrd="0" destOrd="0" presId="urn:microsoft.com/office/officeart/2005/8/layout/hierarchy2"/>
    <dgm:cxn modelId="{0283BBCA-CF5A-4D74-9BA5-C6D25CFED634}" type="presOf" srcId="{5F649762-A625-4F55-8BD3-81E5FF181714}" destId="{08D178F7-D3B7-440D-BF5D-BB9738B49549}" srcOrd="0" destOrd="0" presId="urn:microsoft.com/office/officeart/2005/8/layout/hierarchy2"/>
    <dgm:cxn modelId="{13BBE443-216A-4CE2-A008-115421244142}" type="presOf" srcId="{E672EABE-0016-46A7-BE60-5ECC238597D8}" destId="{A4748FFD-867A-48D7-99C6-25D9C0C9AFEA}" srcOrd="0" destOrd="0" presId="urn:microsoft.com/office/officeart/2005/8/layout/hierarchy2"/>
    <dgm:cxn modelId="{71B5AD0D-C573-4D17-80C1-E8AFF1812DE0}" srcId="{3E60EB14-CDD6-4592-8817-D05526B335F6}" destId="{701B6025-6D87-4C3F-A25D-5F393DB8C3A4}" srcOrd="2" destOrd="0" parTransId="{96A4F1F6-C9E9-4B57-9E29-3F2D903C1691}" sibTransId="{FA988ED7-EC11-4C91-BA2B-C40DA967A514}"/>
    <dgm:cxn modelId="{6D279199-8630-491A-ADE7-D47E21FF9047}" type="presOf" srcId="{672F11AB-6BF3-4FC4-AA8B-19EE59BD5A0E}" destId="{A870A16F-5311-4452-89F5-7C72F04EE8F1}" srcOrd="0" destOrd="0" presId="urn:microsoft.com/office/officeart/2005/8/layout/hierarchy2"/>
    <dgm:cxn modelId="{22FB4243-E373-4446-A3A1-FF4E0DBC0D83}" type="presOf" srcId="{1610A445-132E-4F88-B2A7-ED3C3F4F5B1A}" destId="{A5E5EA20-4167-4329-969F-D07BA1345BF5}" srcOrd="1" destOrd="0" presId="urn:microsoft.com/office/officeart/2005/8/layout/hierarchy2"/>
    <dgm:cxn modelId="{ACD5A26B-D49F-40C9-B4C7-015D79DDABB3}" type="presParOf" srcId="{F0D49A5A-19B3-4216-9900-95F102215567}" destId="{96615FC9-A728-4F0E-9CC5-9A07AA2D0C8B}" srcOrd="0" destOrd="0" presId="urn:microsoft.com/office/officeart/2005/8/layout/hierarchy2"/>
    <dgm:cxn modelId="{DA6DA6F0-DE08-47CD-A941-755F44D383C3}" type="presParOf" srcId="{96615FC9-A728-4F0E-9CC5-9A07AA2D0C8B}" destId="{4EFDF310-F5BC-4C89-BFF9-C32E3E843CCD}" srcOrd="0" destOrd="0" presId="urn:microsoft.com/office/officeart/2005/8/layout/hierarchy2"/>
    <dgm:cxn modelId="{D56BF711-9D6C-4D84-8519-F799D9EB6A4F}" type="presParOf" srcId="{96615FC9-A728-4F0E-9CC5-9A07AA2D0C8B}" destId="{C4251C85-889E-4F75-BCCC-340EE222CD16}" srcOrd="1" destOrd="0" presId="urn:microsoft.com/office/officeart/2005/8/layout/hierarchy2"/>
    <dgm:cxn modelId="{4B17A5B8-0F27-40D6-8A80-A9ED06C3477A}" type="presParOf" srcId="{C4251C85-889E-4F75-BCCC-340EE222CD16}" destId="{A4748FFD-867A-48D7-99C6-25D9C0C9AFEA}" srcOrd="0" destOrd="0" presId="urn:microsoft.com/office/officeart/2005/8/layout/hierarchy2"/>
    <dgm:cxn modelId="{139E542F-2F02-481B-94BA-CA340085BF74}" type="presParOf" srcId="{A4748FFD-867A-48D7-99C6-25D9C0C9AFEA}" destId="{0D093444-8590-47BE-8B43-A44D77C61582}" srcOrd="0" destOrd="0" presId="urn:microsoft.com/office/officeart/2005/8/layout/hierarchy2"/>
    <dgm:cxn modelId="{94EE2B73-2A81-4DE7-B0AE-2A27973DFF51}" type="presParOf" srcId="{C4251C85-889E-4F75-BCCC-340EE222CD16}" destId="{AD9ED265-BC00-44D5-9279-7DFFAEADF807}" srcOrd="1" destOrd="0" presId="urn:microsoft.com/office/officeart/2005/8/layout/hierarchy2"/>
    <dgm:cxn modelId="{B3CD5A16-2B6C-4B10-951C-A9C31DAC9419}" type="presParOf" srcId="{AD9ED265-BC00-44D5-9279-7DFFAEADF807}" destId="{DDC71D2D-521F-42C6-828F-82FD4B1BD071}" srcOrd="0" destOrd="0" presId="urn:microsoft.com/office/officeart/2005/8/layout/hierarchy2"/>
    <dgm:cxn modelId="{833B15FE-DECB-416B-9C74-DB8DD6A03605}" type="presParOf" srcId="{AD9ED265-BC00-44D5-9279-7DFFAEADF807}" destId="{EB699122-64D4-4B9E-9603-D3BF2F235DE4}" srcOrd="1" destOrd="0" presId="urn:microsoft.com/office/officeart/2005/8/layout/hierarchy2"/>
    <dgm:cxn modelId="{B0D41A3F-9580-46F1-A176-9FE917F77E63}" type="presParOf" srcId="{F0D49A5A-19B3-4216-9900-95F102215567}" destId="{54934E93-7C1A-4072-80B0-095F247592CE}" srcOrd="1" destOrd="0" presId="urn:microsoft.com/office/officeart/2005/8/layout/hierarchy2"/>
    <dgm:cxn modelId="{12587C3E-AAD0-4B95-ADF7-FA9CF32A28B7}" type="presParOf" srcId="{54934E93-7C1A-4072-80B0-095F247592CE}" destId="{08D178F7-D3B7-440D-BF5D-BB9738B49549}" srcOrd="0" destOrd="0" presId="urn:microsoft.com/office/officeart/2005/8/layout/hierarchy2"/>
    <dgm:cxn modelId="{240A4562-E075-49A3-A7C0-7973925FA06E}" type="presParOf" srcId="{54934E93-7C1A-4072-80B0-095F247592CE}" destId="{787D7FB4-A949-4E80-AB0C-AA8FF00445D0}" srcOrd="1" destOrd="0" presId="urn:microsoft.com/office/officeart/2005/8/layout/hierarchy2"/>
    <dgm:cxn modelId="{AA451476-EA70-4775-84E1-6FA327F65D94}" type="presParOf" srcId="{787D7FB4-A949-4E80-AB0C-AA8FF00445D0}" destId="{B5D86349-3668-493D-8043-DEFD248B0F87}" srcOrd="0" destOrd="0" presId="urn:microsoft.com/office/officeart/2005/8/layout/hierarchy2"/>
    <dgm:cxn modelId="{0662431D-5586-444A-9E79-99C3434C77F5}" type="presParOf" srcId="{B5D86349-3668-493D-8043-DEFD248B0F87}" destId="{1293C908-B731-4A12-84C2-F4CB6D760DAE}" srcOrd="0" destOrd="0" presId="urn:microsoft.com/office/officeart/2005/8/layout/hierarchy2"/>
    <dgm:cxn modelId="{D157538D-EF7C-4993-8C2C-255F5DB62ECF}" type="presParOf" srcId="{787D7FB4-A949-4E80-AB0C-AA8FF00445D0}" destId="{F5457D04-20C0-472E-8863-9E697BE01075}" srcOrd="1" destOrd="0" presId="urn:microsoft.com/office/officeart/2005/8/layout/hierarchy2"/>
    <dgm:cxn modelId="{08475FD4-A5F8-4B64-B3EB-8A5F6B765276}" type="presParOf" srcId="{F5457D04-20C0-472E-8863-9E697BE01075}" destId="{A56A1EE7-3823-49A8-865D-4408ACFCE3B7}" srcOrd="0" destOrd="0" presId="urn:microsoft.com/office/officeart/2005/8/layout/hierarchy2"/>
    <dgm:cxn modelId="{30760CEF-F1C9-4A09-92BA-B23FE5FB1D9D}" type="presParOf" srcId="{F5457D04-20C0-472E-8863-9E697BE01075}" destId="{8A2AB4F5-6730-4A05-8EBF-F43D832D44C4}" srcOrd="1" destOrd="0" presId="urn:microsoft.com/office/officeart/2005/8/layout/hierarchy2"/>
    <dgm:cxn modelId="{BDDEE89A-E4A0-49B2-9B2C-71FE567CB7F4}" type="presParOf" srcId="{8A2AB4F5-6730-4A05-8EBF-F43D832D44C4}" destId="{3A9FC8DC-27E3-43FA-849C-7F1407F56CBB}" srcOrd="0" destOrd="0" presId="urn:microsoft.com/office/officeart/2005/8/layout/hierarchy2"/>
    <dgm:cxn modelId="{4D92442C-0DCA-40EC-9A43-CF57CFB936B5}" type="presParOf" srcId="{3A9FC8DC-27E3-43FA-849C-7F1407F56CBB}" destId="{B79A7D91-2D1D-466B-BBEE-F543ABE41B34}" srcOrd="0" destOrd="0" presId="urn:microsoft.com/office/officeart/2005/8/layout/hierarchy2"/>
    <dgm:cxn modelId="{3B9D029E-6152-4382-98BA-B0049D283B45}" type="presParOf" srcId="{8A2AB4F5-6730-4A05-8EBF-F43D832D44C4}" destId="{3E881947-6AB8-4F37-B11E-48F38C0EF50D}" srcOrd="1" destOrd="0" presId="urn:microsoft.com/office/officeart/2005/8/layout/hierarchy2"/>
    <dgm:cxn modelId="{3C75A549-0A16-4A83-A5A1-B2E0BAB978ED}" type="presParOf" srcId="{3E881947-6AB8-4F37-B11E-48F38C0EF50D}" destId="{719E2F91-C009-4D5C-B45D-3D88E28EA26F}" srcOrd="0" destOrd="0" presId="urn:microsoft.com/office/officeart/2005/8/layout/hierarchy2"/>
    <dgm:cxn modelId="{C135F10A-686A-4FA6-8391-E8C62DF9423A}" type="presParOf" srcId="{3E881947-6AB8-4F37-B11E-48F38C0EF50D}" destId="{4EEBA757-8C66-46B0-9100-87AE365B2DC8}" srcOrd="1" destOrd="0" presId="urn:microsoft.com/office/officeart/2005/8/layout/hierarchy2"/>
    <dgm:cxn modelId="{85A3A6CB-25B5-466B-88CE-5C9202C4174B}" type="presParOf" srcId="{8A2AB4F5-6730-4A05-8EBF-F43D832D44C4}" destId="{C0F148D4-73D3-4E47-960B-1765C83502CF}" srcOrd="2" destOrd="0" presId="urn:microsoft.com/office/officeart/2005/8/layout/hierarchy2"/>
    <dgm:cxn modelId="{F1A9F5DA-D9AD-4536-9396-C4B9490538E0}" type="presParOf" srcId="{C0F148D4-73D3-4E47-960B-1765C83502CF}" destId="{9F0CA2D3-07EE-4C85-ACF5-A8460B43BDF4}" srcOrd="0" destOrd="0" presId="urn:microsoft.com/office/officeart/2005/8/layout/hierarchy2"/>
    <dgm:cxn modelId="{8E004A2C-286C-43FF-B5CD-0A9560ADC261}" type="presParOf" srcId="{8A2AB4F5-6730-4A05-8EBF-F43D832D44C4}" destId="{A2511E8E-25E5-4811-A042-0E324DF502F3}" srcOrd="3" destOrd="0" presId="urn:microsoft.com/office/officeart/2005/8/layout/hierarchy2"/>
    <dgm:cxn modelId="{211421FA-F906-4F41-8C3F-751172BD782F}" type="presParOf" srcId="{A2511E8E-25E5-4811-A042-0E324DF502F3}" destId="{DB8B5331-F57E-4588-8CD6-D7A4FFFD3BC6}" srcOrd="0" destOrd="0" presId="urn:microsoft.com/office/officeart/2005/8/layout/hierarchy2"/>
    <dgm:cxn modelId="{37497050-D27E-487E-B149-CB2094C5F7B4}" type="presParOf" srcId="{A2511E8E-25E5-4811-A042-0E324DF502F3}" destId="{BFC35F37-9BBB-40C7-AD30-82E212EA4DD7}" srcOrd="1" destOrd="0" presId="urn:microsoft.com/office/officeart/2005/8/layout/hierarchy2"/>
    <dgm:cxn modelId="{7FCF7A7C-9F23-4268-BF42-BA7F4B2D82B5}" type="presParOf" srcId="{8A2AB4F5-6730-4A05-8EBF-F43D832D44C4}" destId="{61CD0102-C4F0-4B61-9D6B-20FFAC6E4ADA}" srcOrd="4" destOrd="0" presId="urn:microsoft.com/office/officeart/2005/8/layout/hierarchy2"/>
    <dgm:cxn modelId="{B27EB060-7AB0-43DC-84DA-F7FD4F68F83A}" type="presParOf" srcId="{61CD0102-C4F0-4B61-9D6B-20FFAC6E4ADA}" destId="{C9375805-1022-4DE1-ABAC-0DA71CCC0896}" srcOrd="0" destOrd="0" presId="urn:microsoft.com/office/officeart/2005/8/layout/hierarchy2"/>
    <dgm:cxn modelId="{1DFF3A92-BF21-4EEF-A1D2-0A33D0BFAF2D}" type="presParOf" srcId="{8A2AB4F5-6730-4A05-8EBF-F43D832D44C4}" destId="{BB87F89F-A03D-45BC-8732-777C5A58BEC1}" srcOrd="5" destOrd="0" presId="urn:microsoft.com/office/officeart/2005/8/layout/hierarchy2"/>
    <dgm:cxn modelId="{538FF317-0908-438D-A84D-9126F8531B9D}" type="presParOf" srcId="{BB87F89F-A03D-45BC-8732-777C5A58BEC1}" destId="{C28D6C5D-C4CF-4304-975B-2F5E22EA60A3}" srcOrd="0" destOrd="0" presId="urn:microsoft.com/office/officeart/2005/8/layout/hierarchy2"/>
    <dgm:cxn modelId="{50D0D549-CBD8-4245-84C6-EA373CEAA56F}" type="presParOf" srcId="{BB87F89F-A03D-45BC-8732-777C5A58BEC1}" destId="{FF341385-E6AB-4EE3-80DB-7E96DB514A58}" srcOrd="1" destOrd="0" presId="urn:microsoft.com/office/officeart/2005/8/layout/hierarchy2"/>
    <dgm:cxn modelId="{B287AB73-58DA-4DFE-A0E8-7D82005C53DB}" type="presParOf" srcId="{787D7FB4-A949-4E80-AB0C-AA8FF00445D0}" destId="{60FB592F-7AAB-4BB0-A8B5-E86F62E4CF17}" srcOrd="2" destOrd="0" presId="urn:microsoft.com/office/officeart/2005/8/layout/hierarchy2"/>
    <dgm:cxn modelId="{CEE72077-6D0D-4599-8E77-AA8169D72865}" type="presParOf" srcId="{60FB592F-7AAB-4BB0-A8B5-E86F62E4CF17}" destId="{3621E893-2EDE-4A31-8994-57084905EE5B}" srcOrd="0" destOrd="0" presId="urn:microsoft.com/office/officeart/2005/8/layout/hierarchy2"/>
    <dgm:cxn modelId="{FC123488-A404-4364-B768-F60897C4E6FB}" type="presParOf" srcId="{787D7FB4-A949-4E80-AB0C-AA8FF00445D0}" destId="{A862AC81-CCBE-455B-B2BC-D93C90EFB33D}" srcOrd="3" destOrd="0" presId="urn:microsoft.com/office/officeart/2005/8/layout/hierarchy2"/>
    <dgm:cxn modelId="{27441444-8897-40A0-B363-45FFD87A6845}" type="presParOf" srcId="{A862AC81-CCBE-455B-B2BC-D93C90EFB33D}" destId="{5A1A13FF-A5C7-4D76-B44F-E978C85A5335}" srcOrd="0" destOrd="0" presId="urn:microsoft.com/office/officeart/2005/8/layout/hierarchy2"/>
    <dgm:cxn modelId="{A1B14418-9CDF-4B85-9C1C-BEEADC101A86}" type="presParOf" srcId="{A862AC81-CCBE-455B-B2BC-D93C90EFB33D}" destId="{B7B32625-0355-4B3D-AB53-CEFE9CF6053B}" srcOrd="1" destOrd="0" presId="urn:microsoft.com/office/officeart/2005/8/layout/hierarchy2"/>
    <dgm:cxn modelId="{4B33AA24-8342-4C91-9F41-0D86801ADEDE}" type="presParOf" srcId="{B7B32625-0355-4B3D-AB53-CEFE9CF6053B}" destId="{619E4819-9694-4613-AC1E-D75BFC9873C1}" srcOrd="0" destOrd="0" presId="urn:microsoft.com/office/officeart/2005/8/layout/hierarchy2"/>
    <dgm:cxn modelId="{20768856-ABE8-431E-94C4-CA64C2806C3E}" type="presParOf" srcId="{619E4819-9694-4613-AC1E-D75BFC9873C1}" destId="{EFF8E4FE-FB35-4227-87A8-EAE6C3251E1A}" srcOrd="0" destOrd="0" presId="urn:microsoft.com/office/officeart/2005/8/layout/hierarchy2"/>
    <dgm:cxn modelId="{640D0E4F-6284-4F98-BC59-BBE334D12756}" type="presParOf" srcId="{B7B32625-0355-4B3D-AB53-CEFE9CF6053B}" destId="{8B10A151-E3FA-45D8-AF55-63ECAE6EFFD7}" srcOrd="1" destOrd="0" presId="urn:microsoft.com/office/officeart/2005/8/layout/hierarchy2"/>
    <dgm:cxn modelId="{307E9859-4BCB-4F71-8872-070179FD44DE}" type="presParOf" srcId="{8B10A151-E3FA-45D8-AF55-63ECAE6EFFD7}" destId="{A870A16F-5311-4452-89F5-7C72F04EE8F1}" srcOrd="0" destOrd="0" presId="urn:microsoft.com/office/officeart/2005/8/layout/hierarchy2"/>
    <dgm:cxn modelId="{846A4830-8284-4403-BFBC-4618C0F6ADCE}" type="presParOf" srcId="{8B10A151-E3FA-45D8-AF55-63ECAE6EFFD7}" destId="{CC7E0184-D3B8-486F-A482-4BD1AB4E0FB9}" srcOrd="1" destOrd="0" presId="urn:microsoft.com/office/officeart/2005/8/layout/hierarchy2"/>
    <dgm:cxn modelId="{A9870C76-1A26-426E-BEE9-F38DCB38993C}" type="presParOf" srcId="{B7B32625-0355-4B3D-AB53-CEFE9CF6053B}" destId="{8EAACE90-33C0-496F-B26F-15861D52BCCF}" srcOrd="2" destOrd="0" presId="urn:microsoft.com/office/officeart/2005/8/layout/hierarchy2"/>
    <dgm:cxn modelId="{B1A60BDD-C8DE-4462-A5BD-41591D58802D}" type="presParOf" srcId="{8EAACE90-33C0-496F-B26F-15861D52BCCF}" destId="{717FBA22-1E08-40CF-BA8A-424BBFD8AE1F}" srcOrd="0" destOrd="0" presId="urn:microsoft.com/office/officeart/2005/8/layout/hierarchy2"/>
    <dgm:cxn modelId="{F31CCA1C-CA87-427F-934B-AC59F16F6B28}" type="presParOf" srcId="{B7B32625-0355-4B3D-AB53-CEFE9CF6053B}" destId="{B55C1A98-33D9-4F06-9DFE-FB80D0A7AF09}" srcOrd="3" destOrd="0" presId="urn:microsoft.com/office/officeart/2005/8/layout/hierarchy2"/>
    <dgm:cxn modelId="{5A10D6D1-D0CB-40A5-B364-EA3A3E733050}" type="presParOf" srcId="{B55C1A98-33D9-4F06-9DFE-FB80D0A7AF09}" destId="{FBA1F127-81BF-4396-A4CF-0490B910CD7E}" srcOrd="0" destOrd="0" presId="urn:microsoft.com/office/officeart/2005/8/layout/hierarchy2"/>
    <dgm:cxn modelId="{AADEBA7F-045E-469E-A040-AE64B8655887}" type="presParOf" srcId="{B55C1A98-33D9-4F06-9DFE-FB80D0A7AF09}" destId="{8097F774-40EE-44E9-8F15-17A408A27441}" srcOrd="1" destOrd="0" presId="urn:microsoft.com/office/officeart/2005/8/layout/hierarchy2"/>
    <dgm:cxn modelId="{5654AA07-7311-423E-9B20-2725753CA0CA}" type="presParOf" srcId="{B7B32625-0355-4B3D-AB53-CEFE9CF6053B}" destId="{325F4BF8-F527-4511-B815-1361312C6CE0}" srcOrd="4" destOrd="0" presId="urn:microsoft.com/office/officeart/2005/8/layout/hierarchy2"/>
    <dgm:cxn modelId="{EDC8F9CA-9EE4-473F-8CA5-DCD98E8C4E11}" type="presParOf" srcId="{325F4BF8-F527-4511-B815-1361312C6CE0}" destId="{AFA68FE0-8766-4B61-9D7A-A1D8C13875CE}" srcOrd="0" destOrd="0" presId="urn:microsoft.com/office/officeart/2005/8/layout/hierarchy2"/>
    <dgm:cxn modelId="{793C8DD8-862A-4EE2-BF4C-8FD87F489BEB}" type="presParOf" srcId="{B7B32625-0355-4B3D-AB53-CEFE9CF6053B}" destId="{F67FE457-2545-40FE-A04F-1ADF0F2E8C0B}" srcOrd="5" destOrd="0" presId="urn:microsoft.com/office/officeart/2005/8/layout/hierarchy2"/>
    <dgm:cxn modelId="{5CEDADD4-4657-4C56-80AC-0EDA2D362993}" type="presParOf" srcId="{F67FE457-2545-40FE-A04F-1ADF0F2E8C0B}" destId="{8EBFD8B8-6BE2-4C24-9C43-82BF84A7220E}" srcOrd="0" destOrd="0" presId="urn:microsoft.com/office/officeart/2005/8/layout/hierarchy2"/>
    <dgm:cxn modelId="{0494344F-D5BE-46BB-A5E4-EE9ED9DB3ABD}" type="presParOf" srcId="{F67FE457-2545-40FE-A04F-1ADF0F2E8C0B}" destId="{8E0F03ED-6862-4668-9298-80BF3E38F7B8}" srcOrd="1" destOrd="0" presId="urn:microsoft.com/office/officeart/2005/8/layout/hierarchy2"/>
    <dgm:cxn modelId="{D6816CA5-B28A-4E20-8B4F-37C0A3224274}" type="presParOf" srcId="{B7B32625-0355-4B3D-AB53-CEFE9CF6053B}" destId="{B9F43E3A-2E8C-4E12-BB49-3AEB2B55B88D}" srcOrd="6" destOrd="0" presId="urn:microsoft.com/office/officeart/2005/8/layout/hierarchy2"/>
    <dgm:cxn modelId="{1BDD40BB-34FD-476F-B162-11F9A441BE35}" type="presParOf" srcId="{B9F43E3A-2E8C-4E12-BB49-3AEB2B55B88D}" destId="{8BBD2E95-35D8-47E1-83E8-43258788F79A}" srcOrd="0" destOrd="0" presId="urn:microsoft.com/office/officeart/2005/8/layout/hierarchy2"/>
    <dgm:cxn modelId="{40FBF49A-CC30-43E5-9DAD-00B418D07EC0}" type="presParOf" srcId="{B7B32625-0355-4B3D-AB53-CEFE9CF6053B}" destId="{7A4BE1D4-9F1F-4112-86F6-9906C2B5F84F}" srcOrd="7" destOrd="0" presId="urn:microsoft.com/office/officeart/2005/8/layout/hierarchy2"/>
    <dgm:cxn modelId="{DC734B33-B92D-47EC-8580-8582AC586C88}" type="presParOf" srcId="{7A4BE1D4-9F1F-4112-86F6-9906C2B5F84F}" destId="{F11BA4AA-8D8B-4C41-B248-6FD24A7C48D0}" srcOrd="0" destOrd="0" presId="urn:microsoft.com/office/officeart/2005/8/layout/hierarchy2"/>
    <dgm:cxn modelId="{B53BBE87-D5EC-49B8-89C9-A895E94F29B8}" type="presParOf" srcId="{7A4BE1D4-9F1F-4112-86F6-9906C2B5F84F}" destId="{E8974B5B-48FB-4009-BE2D-9C5D644A5C2C}" srcOrd="1" destOrd="0" presId="urn:microsoft.com/office/officeart/2005/8/layout/hierarchy2"/>
    <dgm:cxn modelId="{7EA18C79-92CE-40A3-BE5F-54D84B3E2307}" type="presParOf" srcId="{787D7FB4-A949-4E80-AB0C-AA8FF00445D0}" destId="{B26F57AF-1489-4360-9C1B-C653B76FC075}" srcOrd="4" destOrd="0" presId="urn:microsoft.com/office/officeart/2005/8/layout/hierarchy2"/>
    <dgm:cxn modelId="{88C1BA30-E930-40BB-BF99-C271A762F28D}" type="presParOf" srcId="{B26F57AF-1489-4360-9C1B-C653B76FC075}" destId="{293723DB-14F2-4512-8702-616918B757A4}" srcOrd="0" destOrd="0" presId="urn:microsoft.com/office/officeart/2005/8/layout/hierarchy2"/>
    <dgm:cxn modelId="{530775D3-AA7D-4630-A1EE-C16398C88D10}" type="presParOf" srcId="{787D7FB4-A949-4E80-AB0C-AA8FF00445D0}" destId="{409FE5E2-6BC6-48DD-ADFF-D3E90848A5FD}" srcOrd="5" destOrd="0" presId="urn:microsoft.com/office/officeart/2005/8/layout/hierarchy2"/>
    <dgm:cxn modelId="{9B258DCC-1DF5-4413-AAD0-5ED551BFBA95}" type="presParOf" srcId="{409FE5E2-6BC6-48DD-ADFF-D3E90848A5FD}" destId="{1E47A703-CACA-4D00-8024-C29EC2130481}" srcOrd="0" destOrd="0" presId="urn:microsoft.com/office/officeart/2005/8/layout/hierarchy2"/>
    <dgm:cxn modelId="{DA35B8C8-7D23-4D62-9CB7-3AFD8D2D41AE}" type="presParOf" srcId="{409FE5E2-6BC6-48DD-ADFF-D3E90848A5FD}" destId="{50886A6A-AD13-4A29-9328-EC7E87ED8134}" srcOrd="1" destOrd="0" presId="urn:microsoft.com/office/officeart/2005/8/layout/hierarchy2"/>
    <dgm:cxn modelId="{18A2F42F-6F56-474C-BB73-9F6B45C04A56}" type="presParOf" srcId="{50886A6A-AD13-4A29-9328-EC7E87ED8134}" destId="{33AD0769-DA90-4EAD-B51F-86F2795EE5D7}" srcOrd="0" destOrd="0" presId="urn:microsoft.com/office/officeart/2005/8/layout/hierarchy2"/>
    <dgm:cxn modelId="{885A8387-5F20-4B8D-A30D-2ED4CBE242A2}" type="presParOf" srcId="{33AD0769-DA90-4EAD-B51F-86F2795EE5D7}" destId="{0F5BB3F2-C99C-4E7F-B5C7-E5A3A87F499C}" srcOrd="0" destOrd="0" presId="urn:microsoft.com/office/officeart/2005/8/layout/hierarchy2"/>
    <dgm:cxn modelId="{93FF3639-8E5A-4718-A77D-8770C9BE1017}" type="presParOf" srcId="{50886A6A-AD13-4A29-9328-EC7E87ED8134}" destId="{C9EA5605-708A-4DDE-8C73-7F0A0D69E0C8}" srcOrd="1" destOrd="0" presId="urn:microsoft.com/office/officeart/2005/8/layout/hierarchy2"/>
    <dgm:cxn modelId="{FC21CF7C-1AC4-40F8-81AB-ED6E9684FD70}" type="presParOf" srcId="{C9EA5605-708A-4DDE-8C73-7F0A0D69E0C8}" destId="{C9C126D3-3522-4ECD-9943-342AA27263D3}" srcOrd="0" destOrd="0" presId="urn:microsoft.com/office/officeart/2005/8/layout/hierarchy2"/>
    <dgm:cxn modelId="{7B2BD8A2-3855-41DC-A73A-71FA7F449C23}" type="presParOf" srcId="{C9EA5605-708A-4DDE-8C73-7F0A0D69E0C8}" destId="{65CEB0F7-83D4-4C1B-AA8C-BE71480CD9A1}" srcOrd="1" destOrd="0" presId="urn:microsoft.com/office/officeart/2005/8/layout/hierarchy2"/>
    <dgm:cxn modelId="{6468674F-B351-4BE9-8F38-D496A9B9DCBB}" type="presParOf" srcId="{F0D49A5A-19B3-4216-9900-95F102215567}" destId="{2FFAE4DA-A079-40EA-BA7A-C5FCCF6BC7F0}" srcOrd="2" destOrd="0" presId="urn:microsoft.com/office/officeart/2005/8/layout/hierarchy2"/>
    <dgm:cxn modelId="{B3D70CD3-D535-4541-A733-84FD855B8569}" type="presParOf" srcId="{2FFAE4DA-A079-40EA-BA7A-C5FCCF6BC7F0}" destId="{0276D0D5-5443-4AEB-9888-F95A349FE94A}" srcOrd="0" destOrd="0" presId="urn:microsoft.com/office/officeart/2005/8/layout/hierarchy2"/>
    <dgm:cxn modelId="{09E2C51B-1EBA-4929-937F-9891ABEF8A5B}" type="presParOf" srcId="{2FFAE4DA-A079-40EA-BA7A-C5FCCF6BC7F0}" destId="{6221EC7E-C3EE-4328-9B8F-1D18BAB9C5A3}" srcOrd="1" destOrd="0" presId="urn:microsoft.com/office/officeart/2005/8/layout/hierarchy2"/>
    <dgm:cxn modelId="{953052A4-BFF0-4143-BF15-3F274340BEFC}" type="presParOf" srcId="{6221EC7E-C3EE-4328-9B8F-1D18BAB9C5A3}" destId="{106925BB-E256-46DF-A908-986CFB0A09EB}" srcOrd="0" destOrd="0" presId="urn:microsoft.com/office/officeart/2005/8/layout/hierarchy2"/>
    <dgm:cxn modelId="{FC8BCDFE-07DE-44A5-8A7D-DB105FA66488}" type="presParOf" srcId="{106925BB-E256-46DF-A908-986CFB0A09EB}" destId="{A5E5EA20-4167-4329-969F-D07BA1345BF5}" srcOrd="0" destOrd="0" presId="urn:microsoft.com/office/officeart/2005/8/layout/hierarchy2"/>
    <dgm:cxn modelId="{57CE59E7-FE62-4ED5-AC4F-56A4AD6257F5}" type="presParOf" srcId="{6221EC7E-C3EE-4328-9B8F-1D18BAB9C5A3}" destId="{E73E6697-115E-40B3-93E3-A38164D57874}" srcOrd="1" destOrd="0" presId="urn:microsoft.com/office/officeart/2005/8/layout/hierarchy2"/>
    <dgm:cxn modelId="{AADDF199-12DD-405F-B919-29E59CAF14DC}" type="presParOf" srcId="{E73E6697-115E-40B3-93E3-A38164D57874}" destId="{BEDC3BA2-2A07-41BF-A4C3-CCD0E9DB5D27}" srcOrd="0" destOrd="0" presId="urn:microsoft.com/office/officeart/2005/8/layout/hierarchy2"/>
    <dgm:cxn modelId="{F905EFEE-06ED-4DF6-B384-94181F08C3A4}" type="presParOf" srcId="{E73E6697-115E-40B3-93E3-A38164D57874}" destId="{51DD3719-8200-4F92-B4B1-F316A9B4A5D8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A3CC9A4-AA02-4DEF-91E9-FC7BF9A72DA3}" type="doc">
      <dgm:prSet loTypeId="urn:microsoft.com/office/officeart/2005/8/layout/hierarchy2" loCatId="hierarchy" qsTypeId="urn:microsoft.com/office/officeart/2005/8/quickstyle/3d4" qsCatId="3D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4EB44C8B-B7D0-4534-8BF9-C0C31CC0FCCF}">
      <dgm:prSet phldrT="[Text]"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علم</a:t>
          </a:r>
          <a:endParaRPr lang="en-US" sz="1400" b="1" dirty="0">
            <a:cs typeface="B Mitra" panose="00000400000000000000" pitchFamily="2" charset="-78"/>
          </a:endParaRPr>
        </a:p>
      </dgm:t>
    </dgm:pt>
    <dgm:pt modelId="{A765BD13-8760-4319-871B-92B125D2F74E}" type="parTrans" cxnId="{AFE1E611-7C58-4316-9447-F71F99C4C803}">
      <dgm:prSet/>
      <dgm:spPr/>
      <dgm:t>
        <a:bodyPr/>
        <a:lstStyle/>
        <a:p>
          <a:endParaRPr lang="en-US"/>
        </a:p>
      </dgm:t>
    </dgm:pt>
    <dgm:pt modelId="{A4B9F492-DE1E-46EA-A0A0-40466C0421D3}" type="sibTrans" cxnId="{AFE1E611-7C58-4316-9447-F71F99C4C803}">
      <dgm:prSet/>
      <dgm:spPr/>
      <dgm:t>
        <a:bodyPr/>
        <a:lstStyle/>
        <a:p>
          <a:endParaRPr lang="en-US"/>
        </a:p>
      </dgm:t>
    </dgm:pt>
    <dgm:pt modelId="{0F981D2B-4663-4EDC-ABC3-A90C18D3A8B9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علوم نظری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383A3F47-302A-4DB3-9AF7-3841CD38DBBB}" type="parTrans" cxnId="{4ED03EA2-66F7-4920-A88A-C9D803C91FF0}">
      <dgm:prSet/>
      <dgm:spPr/>
      <dgm:t>
        <a:bodyPr/>
        <a:lstStyle/>
        <a:p>
          <a:endParaRPr lang="en-US"/>
        </a:p>
      </dgm:t>
    </dgm:pt>
    <dgm:pt modelId="{C2B9FBB9-EE98-4EBD-AA24-88771EA7A9FB}" type="sibTrans" cxnId="{4ED03EA2-66F7-4920-A88A-C9D803C91FF0}">
      <dgm:prSet/>
      <dgm:spPr/>
      <dgm:t>
        <a:bodyPr/>
        <a:lstStyle/>
        <a:p>
          <a:endParaRPr lang="en-US"/>
        </a:p>
      </dgm:t>
    </dgm:pt>
    <dgm:pt modelId="{BBEE0BCE-A7CE-4BAC-AA98-E4410A354E4A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مابعدالطبیعه (الهیات)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307C88D7-2256-4E82-BF11-5FED7FEF5B5A}" type="parTrans" cxnId="{79F8D4F1-892B-4ABD-AC20-634360A8581F}">
      <dgm:prSet/>
      <dgm:spPr/>
      <dgm:t>
        <a:bodyPr/>
        <a:lstStyle/>
        <a:p>
          <a:endParaRPr lang="en-US"/>
        </a:p>
      </dgm:t>
    </dgm:pt>
    <dgm:pt modelId="{2469E8B5-D7C1-4FDB-8BAA-97BF22E81915}" type="sibTrans" cxnId="{79F8D4F1-892B-4ABD-AC20-634360A8581F}">
      <dgm:prSet/>
      <dgm:spPr/>
      <dgm:t>
        <a:bodyPr/>
        <a:lstStyle/>
        <a:p>
          <a:endParaRPr lang="en-US"/>
        </a:p>
      </dgm:t>
    </dgm:pt>
    <dgm:pt modelId="{9A51DC02-8764-482A-8562-FFD33624D3E7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ریاضیات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02D6AE02-0906-476F-9845-1CFC80E296F7}" type="parTrans" cxnId="{1187CA66-9FD1-429A-91EF-6F7A1512A485}">
      <dgm:prSet/>
      <dgm:spPr/>
      <dgm:t>
        <a:bodyPr/>
        <a:lstStyle/>
        <a:p>
          <a:endParaRPr lang="en-US"/>
        </a:p>
      </dgm:t>
    </dgm:pt>
    <dgm:pt modelId="{26E4FD8F-595A-4B8E-BC6C-DC015085395B}" type="sibTrans" cxnId="{1187CA66-9FD1-429A-91EF-6F7A1512A485}">
      <dgm:prSet/>
      <dgm:spPr/>
      <dgm:t>
        <a:bodyPr/>
        <a:lstStyle/>
        <a:p>
          <a:endParaRPr lang="en-US"/>
        </a:p>
      </dgm:t>
    </dgm:pt>
    <dgm:pt modelId="{C8C51D93-153D-47F3-87E6-A086331BAAB0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طبیعیات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1ADF2BDA-852A-49C4-B012-F80655DCD577}" type="parTrans" cxnId="{AAC2C5A0-B2A9-4A36-9D0E-F868ED1A4676}">
      <dgm:prSet/>
      <dgm:spPr/>
      <dgm:t>
        <a:bodyPr/>
        <a:lstStyle/>
        <a:p>
          <a:endParaRPr lang="en-US"/>
        </a:p>
      </dgm:t>
    </dgm:pt>
    <dgm:pt modelId="{D4278FAC-0CD6-454B-87C2-1293B06E16B0}" type="sibTrans" cxnId="{AAC2C5A0-B2A9-4A36-9D0E-F868ED1A4676}">
      <dgm:prSet/>
      <dgm:spPr/>
      <dgm:t>
        <a:bodyPr/>
        <a:lstStyle/>
        <a:p>
          <a:endParaRPr lang="en-US"/>
        </a:p>
      </dgm:t>
    </dgm:pt>
    <dgm:pt modelId="{3E60EB14-CDD6-4592-8817-D05526B335F6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علوم عملی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0FA11098-A89B-4BA6-BBAA-5075764B22DC}" type="parTrans" cxnId="{CDCA78F8-C331-4213-BDF5-AFAA14ED4724}">
      <dgm:prSet/>
      <dgm:spPr/>
      <dgm:t>
        <a:bodyPr/>
        <a:lstStyle/>
        <a:p>
          <a:endParaRPr lang="en-US"/>
        </a:p>
      </dgm:t>
    </dgm:pt>
    <dgm:pt modelId="{043CD055-F9E6-4773-B642-B11C95D57CA3}" type="sibTrans" cxnId="{CDCA78F8-C331-4213-BDF5-AFAA14ED4724}">
      <dgm:prSet/>
      <dgm:spPr/>
      <dgm:t>
        <a:bodyPr/>
        <a:lstStyle/>
        <a:p>
          <a:endParaRPr lang="en-US"/>
        </a:p>
      </dgm:t>
    </dgm:pt>
    <dgm:pt modelId="{672F11AB-6BF3-4FC4-AA8B-19EE59BD5A0E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اخلاق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F3B98BED-B58F-4CE0-A6CD-667895D42E50}" type="parTrans" cxnId="{AC4F742C-BE0D-4FFE-9F26-6F39C66F168F}">
      <dgm:prSet/>
      <dgm:spPr/>
      <dgm:t>
        <a:bodyPr/>
        <a:lstStyle/>
        <a:p>
          <a:endParaRPr lang="en-US"/>
        </a:p>
      </dgm:t>
    </dgm:pt>
    <dgm:pt modelId="{42F6CA38-DB78-4EFE-87F3-CB1F8BEC83E1}" type="sibTrans" cxnId="{AC4F742C-BE0D-4FFE-9F26-6F39C66F168F}">
      <dgm:prSet/>
      <dgm:spPr/>
      <dgm:t>
        <a:bodyPr/>
        <a:lstStyle/>
        <a:p>
          <a:endParaRPr lang="en-US"/>
        </a:p>
      </dgm:t>
    </dgm:pt>
    <dgm:pt modelId="{6ABFA9FF-4D31-4DA9-8924-535167EAEF25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تدبیر منزل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C6CFB697-912F-482F-9791-95C226DCF884}" type="parTrans" cxnId="{B86123FB-6994-42B4-A19E-920620138958}">
      <dgm:prSet/>
      <dgm:spPr/>
      <dgm:t>
        <a:bodyPr/>
        <a:lstStyle/>
        <a:p>
          <a:endParaRPr lang="en-US"/>
        </a:p>
      </dgm:t>
    </dgm:pt>
    <dgm:pt modelId="{A169C3E2-5683-4493-AC07-12DA5B0C503F}" type="sibTrans" cxnId="{B86123FB-6994-42B4-A19E-920620138958}">
      <dgm:prSet/>
      <dgm:spPr/>
      <dgm:t>
        <a:bodyPr/>
        <a:lstStyle/>
        <a:p>
          <a:endParaRPr lang="en-US"/>
        </a:p>
      </dgm:t>
    </dgm:pt>
    <dgm:pt modelId="{701B6025-6D87-4C3F-A25D-5F393DB8C3A4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سیاست مدن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96A4F1F6-C9E9-4B57-9E29-3F2D903C1691}" type="parTrans" cxnId="{71B5AD0D-C573-4D17-80C1-E8AFF1812DE0}">
      <dgm:prSet/>
      <dgm:spPr/>
      <dgm:t>
        <a:bodyPr/>
        <a:lstStyle/>
        <a:p>
          <a:endParaRPr lang="en-US"/>
        </a:p>
      </dgm:t>
    </dgm:pt>
    <dgm:pt modelId="{FA988ED7-EC11-4C91-BA2B-C40DA967A514}" type="sibTrans" cxnId="{71B5AD0D-C573-4D17-80C1-E8AFF1812DE0}">
      <dgm:prSet/>
      <dgm:spPr/>
      <dgm:t>
        <a:bodyPr/>
        <a:lstStyle/>
        <a:p>
          <a:endParaRPr lang="en-US"/>
        </a:p>
      </dgm:t>
    </dgm:pt>
    <dgm:pt modelId="{BAB7D4FD-9F28-443B-934F-2A04D124F403}">
      <dgm:prSet phldrT="[Text]" custT="1"/>
      <dgm:spPr/>
      <dgm:t>
        <a:bodyPr/>
        <a:lstStyle/>
        <a:p>
          <a:pPr rtl="1"/>
          <a:r>
            <a:rPr lang="fa-IR" sz="1400" b="1" dirty="0" smtClean="0">
              <a:cs typeface="B Mitra" panose="00000400000000000000" pitchFamily="2" charset="-78"/>
            </a:rPr>
            <a:t>علوم عقلی</a:t>
          </a:r>
          <a:endParaRPr lang="en-US" sz="1400" b="1" dirty="0">
            <a:cs typeface="B Mitra" panose="00000400000000000000" pitchFamily="2" charset="-78"/>
          </a:endParaRPr>
        </a:p>
      </dgm:t>
    </dgm:pt>
    <dgm:pt modelId="{6A1F3EFC-410B-4686-BA7C-099B592AFCE1}" type="parTrans" cxnId="{FFE21FC9-C03A-42DA-B6DF-38BF9B639B3F}">
      <dgm:prSet/>
      <dgm:spPr/>
      <dgm:t>
        <a:bodyPr/>
        <a:lstStyle/>
        <a:p>
          <a:endParaRPr lang="en-US"/>
        </a:p>
      </dgm:t>
    </dgm:pt>
    <dgm:pt modelId="{A9B4FBE0-DE56-446B-BFA1-690476B82F4E}" type="sibTrans" cxnId="{FFE21FC9-C03A-42DA-B6DF-38BF9B639B3F}">
      <dgm:prSet/>
      <dgm:spPr/>
      <dgm:t>
        <a:bodyPr/>
        <a:lstStyle/>
        <a:p>
          <a:endParaRPr lang="en-US"/>
        </a:p>
      </dgm:t>
    </dgm:pt>
    <dgm:pt modelId="{84939428-FEFE-433B-80A8-28B894C8BEF0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علوم نقلی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F7C25648-C286-49F6-900D-B68292DE8EEF}" type="sibTrans" cxnId="{06D2CFB9-C785-402A-AEF7-406F35E07250}">
      <dgm:prSet/>
      <dgm:spPr/>
      <dgm:t>
        <a:bodyPr/>
        <a:lstStyle/>
        <a:p>
          <a:endParaRPr lang="en-US"/>
        </a:p>
      </dgm:t>
    </dgm:pt>
    <dgm:pt modelId="{798C3DBD-547E-4117-82F4-08BDD905A3CA}" type="parTrans" cxnId="{06D2CFB9-C785-402A-AEF7-406F35E07250}">
      <dgm:prSet/>
      <dgm:spPr/>
      <dgm:t>
        <a:bodyPr/>
        <a:lstStyle/>
        <a:p>
          <a:endParaRPr lang="en-US"/>
        </a:p>
      </dgm:t>
    </dgm:pt>
    <dgm:pt modelId="{F432C1F4-B584-46A6-8F0D-AB98CBD7A6B1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ابزار (مقدمات)</a:t>
          </a:r>
        </a:p>
      </dgm:t>
    </dgm:pt>
    <dgm:pt modelId="{5973510C-EC35-4482-A209-0F55DB189988}" type="parTrans" cxnId="{3FC3493C-59CB-44A6-AA4E-2643AAFCEE99}">
      <dgm:prSet/>
      <dgm:spPr/>
      <dgm:t>
        <a:bodyPr/>
        <a:lstStyle/>
        <a:p>
          <a:endParaRPr lang="en-US"/>
        </a:p>
      </dgm:t>
    </dgm:pt>
    <dgm:pt modelId="{E939C318-7018-4F96-8B1C-4762B2A34DE9}" type="sibTrans" cxnId="{3FC3493C-59CB-44A6-AA4E-2643AAFCEE99}">
      <dgm:prSet/>
      <dgm:spPr/>
      <dgm:t>
        <a:bodyPr/>
        <a:lstStyle/>
        <a:p>
          <a:endParaRPr lang="en-US"/>
        </a:p>
      </dgm:t>
    </dgm:pt>
    <dgm:pt modelId="{F4094555-E552-4C15-B3CF-F753CD3200BE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علوم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65825E14-F619-4423-A64B-67BA85FE447F}" type="parTrans" cxnId="{39DC0635-F2A2-44EF-BC92-4D41B744B06E}">
      <dgm:prSet/>
      <dgm:spPr/>
      <dgm:t>
        <a:bodyPr/>
        <a:lstStyle/>
        <a:p>
          <a:endParaRPr lang="en-US"/>
        </a:p>
      </dgm:t>
    </dgm:pt>
    <dgm:pt modelId="{B0E10A5C-DE33-470F-B7E1-EA2FD85C6BC3}" type="sibTrans" cxnId="{39DC0635-F2A2-44EF-BC92-4D41B744B06E}">
      <dgm:prSet/>
      <dgm:spPr/>
      <dgm:t>
        <a:bodyPr/>
        <a:lstStyle/>
        <a:p>
          <a:endParaRPr lang="en-US"/>
        </a:p>
      </dgm:t>
    </dgm:pt>
    <dgm:pt modelId="{1D880015-AF34-465B-B5F1-60F85D10B5A5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کلام (باورها)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7C36BD76-8033-4698-804A-EBD007D76632}" type="parTrans" cxnId="{CD063D93-1BE9-42AB-B16B-C3A98BFEF731}">
      <dgm:prSet/>
      <dgm:spPr/>
      <dgm:t>
        <a:bodyPr/>
        <a:lstStyle/>
        <a:p>
          <a:endParaRPr lang="en-US"/>
        </a:p>
      </dgm:t>
    </dgm:pt>
    <dgm:pt modelId="{6E184804-30A2-4F00-8A04-61C03A89C5F8}" type="sibTrans" cxnId="{CD063D93-1BE9-42AB-B16B-C3A98BFEF731}">
      <dgm:prSet/>
      <dgm:spPr/>
      <dgm:t>
        <a:bodyPr/>
        <a:lstStyle/>
        <a:p>
          <a:endParaRPr lang="en-US"/>
        </a:p>
      </dgm:t>
    </dgm:pt>
    <dgm:pt modelId="{5CDD6F22-D5B7-4B3A-AC3E-062E2EEB9A4E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اخلاق (ملکات)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8C17B908-35A3-4730-ADC0-C9877BC64BA5}" type="parTrans" cxnId="{1A841004-9D16-4647-B5F0-2E420A2D5E5B}">
      <dgm:prSet/>
      <dgm:spPr/>
      <dgm:t>
        <a:bodyPr/>
        <a:lstStyle/>
        <a:p>
          <a:endParaRPr lang="en-US"/>
        </a:p>
      </dgm:t>
    </dgm:pt>
    <dgm:pt modelId="{98843072-36BE-4E3C-9AA6-9585117429DB}" type="sibTrans" cxnId="{1A841004-9D16-4647-B5F0-2E420A2D5E5B}">
      <dgm:prSet/>
      <dgm:spPr/>
      <dgm:t>
        <a:bodyPr/>
        <a:lstStyle/>
        <a:p>
          <a:endParaRPr lang="en-US"/>
        </a:p>
      </dgm:t>
    </dgm:pt>
    <dgm:pt modelId="{CB579420-7146-4448-BD77-594457911FBB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فقه (احکام)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D748CFDA-37DC-4381-B491-F05F8E160B61}" type="parTrans" cxnId="{1E28AADD-99D8-4340-B041-52F7F98890A8}">
      <dgm:prSet/>
      <dgm:spPr/>
      <dgm:t>
        <a:bodyPr/>
        <a:lstStyle/>
        <a:p>
          <a:endParaRPr lang="en-US"/>
        </a:p>
      </dgm:t>
    </dgm:pt>
    <dgm:pt modelId="{77270669-72B1-4DB1-85B9-21111355A256}" type="sibTrans" cxnId="{1E28AADD-99D8-4340-B041-52F7F98890A8}">
      <dgm:prSet/>
      <dgm:spPr/>
      <dgm:t>
        <a:bodyPr/>
        <a:lstStyle/>
        <a:p>
          <a:endParaRPr lang="en-US"/>
        </a:p>
      </dgm:t>
    </dgm:pt>
    <dgm:pt modelId="{2773DB70-C5C2-489F-A124-45CA7C053466}">
      <dgm:prSet phldrT="[Text]" custT="1"/>
      <dgm:spPr/>
      <dgm:t>
        <a:bodyPr/>
        <a:lstStyle/>
        <a:p>
          <a:pPr rtl="1"/>
          <a:r>
            <a:rPr lang="fa-IR" sz="1400" b="1" dirty="0" smtClean="0">
              <a:cs typeface="B Mitra" panose="00000400000000000000" pitchFamily="2" charset="-78"/>
            </a:rPr>
            <a:t>ابزار علم: منطق</a:t>
          </a:r>
          <a:endParaRPr lang="en-US" sz="1400" b="1" dirty="0">
            <a:cs typeface="B Mitra" panose="00000400000000000000" pitchFamily="2" charset="-78"/>
          </a:endParaRPr>
        </a:p>
      </dgm:t>
    </dgm:pt>
    <dgm:pt modelId="{CCF5A3FA-E16B-458A-90A9-02D30FD333F3}" type="parTrans" cxnId="{985CDA88-4143-4303-82C4-6A96E8FB4490}">
      <dgm:prSet/>
      <dgm:spPr/>
      <dgm:t>
        <a:bodyPr/>
        <a:lstStyle/>
        <a:p>
          <a:endParaRPr lang="en-US"/>
        </a:p>
      </dgm:t>
    </dgm:pt>
    <dgm:pt modelId="{757E5A0B-CBD5-4EAD-9A78-E6989CA337E6}" type="sibTrans" cxnId="{985CDA88-4143-4303-82C4-6A96E8FB4490}">
      <dgm:prSet/>
      <dgm:spPr/>
      <dgm:t>
        <a:bodyPr/>
        <a:lstStyle/>
        <a:p>
          <a:endParaRPr lang="en-US"/>
        </a:p>
      </dgm:t>
    </dgm:pt>
    <dgm:pt modelId="{4B8CBE16-6A90-40E8-84D6-6F64305CA91D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ادبیات و  اصول فقه</a:t>
          </a:r>
        </a:p>
      </dgm:t>
    </dgm:pt>
    <dgm:pt modelId="{3EF7A868-3CC0-4819-87AE-423EF79B1DD8}" type="parTrans" cxnId="{2A8D4E06-4AC8-41FA-80E9-5940A017644C}">
      <dgm:prSet/>
      <dgm:spPr/>
      <dgm:t>
        <a:bodyPr/>
        <a:lstStyle/>
        <a:p>
          <a:endParaRPr lang="en-US"/>
        </a:p>
      </dgm:t>
    </dgm:pt>
    <dgm:pt modelId="{C2343FD3-9F9D-4EA1-862A-70F5EBE1E0B1}" type="sibTrans" cxnId="{2A8D4E06-4AC8-41FA-80E9-5940A017644C}">
      <dgm:prSet/>
      <dgm:spPr/>
      <dgm:t>
        <a:bodyPr/>
        <a:lstStyle/>
        <a:p>
          <a:endParaRPr lang="en-US"/>
        </a:p>
      </dgm:t>
    </dgm:pt>
    <dgm:pt modelId="{DBAC50D8-7B75-4358-AD49-404E99AD6940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منطق</a:t>
          </a:r>
        </a:p>
      </dgm:t>
    </dgm:pt>
    <dgm:pt modelId="{A1D0049F-CAB8-48D4-B6EA-6E4566A7B86C}" type="parTrans" cxnId="{73B6D890-5789-42F4-A7BF-5F9DCFA8480C}">
      <dgm:prSet/>
      <dgm:spPr/>
      <dgm:t>
        <a:bodyPr/>
        <a:lstStyle/>
        <a:p>
          <a:endParaRPr lang="en-US"/>
        </a:p>
      </dgm:t>
    </dgm:pt>
    <dgm:pt modelId="{655A2AA6-E689-4E84-B9B0-24A9262D952F}" type="sibTrans" cxnId="{73B6D890-5789-42F4-A7BF-5F9DCFA8480C}">
      <dgm:prSet/>
      <dgm:spPr/>
      <dgm:t>
        <a:bodyPr/>
        <a:lstStyle/>
        <a:p>
          <a:endParaRPr lang="en-US"/>
        </a:p>
      </dgm:t>
    </dgm:pt>
    <dgm:pt modelId="{7B8B747F-1E9B-42EE-99EE-EBE00427EBF7}">
      <dgm:prSet phldrT="[Text]" custT="1"/>
      <dgm:spPr/>
      <dgm:t>
        <a:bodyPr/>
        <a:lstStyle/>
        <a:p>
          <a:pPr rtl="1"/>
          <a:r>
            <a:rPr lang="fa-IR" sz="1400" b="1" dirty="0" smtClean="0">
              <a:cs typeface="B Mitra" panose="00000400000000000000" pitchFamily="2" charset="-78"/>
            </a:rPr>
            <a:t>شبه علم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32A19905-9339-4932-823A-32FB52448612}" type="parTrans" cxnId="{9D4B44DC-513D-48BC-AB4C-A1BE851D4198}">
      <dgm:prSet/>
      <dgm:spPr/>
      <dgm:t>
        <a:bodyPr/>
        <a:lstStyle/>
        <a:p>
          <a:endParaRPr lang="en-US"/>
        </a:p>
      </dgm:t>
    </dgm:pt>
    <dgm:pt modelId="{C10A3A06-DFE2-4F02-BCAB-876D379DF7F0}" type="sibTrans" cxnId="{9D4B44DC-513D-48BC-AB4C-A1BE851D4198}">
      <dgm:prSet/>
      <dgm:spPr/>
      <dgm:t>
        <a:bodyPr/>
        <a:lstStyle/>
        <a:p>
          <a:endParaRPr lang="en-US"/>
        </a:p>
      </dgm:t>
    </dgm:pt>
    <dgm:pt modelId="{A608A12C-82C0-470E-ACD1-5098A082B550}">
      <dgm:prSet phldrT="[Text]" custT="1"/>
      <dgm:spPr/>
      <dgm:t>
        <a:bodyPr/>
        <a:lstStyle/>
        <a:p>
          <a:pPr rtl="1"/>
          <a:r>
            <a:rPr lang="fa-IR" sz="1400" b="1" dirty="0" smtClean="0">
              <a:cs typeface="B Mitra" panose="00000400000000000000" pitchFamily="2" charset="-78"/>
            </a:rPr>
            <a:t>اسطوره       (نه دین)</a:t>
          </a:r>
          <a:endParaRPr lang="en-US" sz="1400" b="1" dirty="0">
            <a:cs typeface="B Mitra" panose="00000400000000000000" pitchFamily="2" charset="-78"/>
          </a:endParaRPr>
        </a:p>
      </dgm:t>
    </dgm:pt>
    <dgm:pt modelId="{CA89B46B-D7E1-46BD-9BE6-50240A717369}" type="parTrans" cxnId="{2420CB0E-185A-4735-862A-65F02B80AB98}">
      <dgm:prSet/>
      <dgm:spPr/>
      <dgm:t>
        <a:bodyPr/>
        <a:lstStyle/>
        <a:p>
          <a:endParaRPr lang="en-US"/>
        </a:p>
      </dgm:t>
    </dgm:pt>
    <dgm:pt modelId="{725D524C-1332-4765-9C2B-2BA6078FA65E}" type="sibTrans" cxnId="{2420CB0E-185A-4735-862A-65F02B80AB98}">
      <dgm:prSet/>
      <dgm:spPr/>
      <dgm:t>
        <a:bodyPr/>
        <a:lstStyle/>
        <a:p>
          <a:endParaRPr lang="en-US"/>
        </a:p>
      </dgm:t>
    </dgm:pt>
    <dgm:pt modelId="{F0D49A5A-19B3-4216-9900-95F102215567}" type="pres">
      <dgm:prSet presAssocID="{3A3CC9A4-AA02-4DEF-91E9-FC7BF9A72DA3}" presName="diagram" presStyleCnt="0">
        <dgm:presLayoutVars>
          <dgm:chPref val="1"/>
          <dgm:dir val="rev"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6615FC9-A728-4F0E-9CC5-9A07AA2D0C8B}" type="pres">
      <dgm:prSet presAssocID="{4EB44C8B-B7D0-4534-8BF9-C0C31CC0FCCF}" presName="root1" presStyleCnt="0"/>
      <dgm:spPr/>
      <dgm:t>
        <a:bodyPr/>
        <a:lstStyle/>
        <a:p>
          <a:endParaRPr lang="en-US"/>
        </a:p>
      </dgm:t>
    </dgm:pt>
    <dgm:pt modelId="{4EFDF310-F5BC-4C89-BFF9-C32E3E843CCD}" type="pres">
      <dgm:prSet presAssocID="{4EB44C8B-B7D0-4534-8BF9-C0C31CC0FCCF}" presName="LevelOneTextNode" presStyleLbl="node0" presStyleIdx="0" presStyleCnt="2" custScaleX="724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4251C85-889E-4F75-BCCC-340EE222CD16}" type="pres">
      <dgm:prSet presAssocID="{4EB44C8B-B7D0-4534-8BF9-C0C31CC0FCCF}" presName="level2hierChild" presStyleCnt="0"/>
      <dgm:spPr/>
      <dgm:t>
        <a:bodyPr/>
        <a:lstStyle/>
        <a:p>
          <a:endParaRPr lang="en-US"/>
        </a:p>
      </dgm:t>
    </dgm:pt>
    <dgm:pt modelId="{D5DC911D-8F94-4B37-ACBD-C137F3DAA0AC}" type="pres">
      <dgm:prSet presAssocID="{6A1F3EFC-410B-4686-BA7C-099B592AFCE1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A7411E93-16E5-43B9-89D1-3F6A4D26DEB6}" type="pres">
      <dgm:prSet presAssocID="{6A1F3EFC-410B-4686-BA7C-099B592AFCE1}" presName="connTx" presStyleLbl="parChTrans1D2" presStyleIdx="0" presStyleCnt="3"/>
      <dgm:spPr/>
      <dgm:t>
        <a:bodyPr/>
        <a:lstStyle/>
        <a:p>
          <a:endParaRPr lang="en-US"/>
        </a:p>
      </dgm:t>
    </dgm:pt>
    <dgm:pt modelId="{3EBE3D0D-EF08-4E4A-8E7A-E0E6A19AC619}" type="pres">
      <dgm:prSet presAssocID="{BAB7D4FD-9F28-443B-934F-2A04D124F403}" presName="root2" presStyleCnt="0"/>
      <dgm:spPr/>
      <dgm:t>
        <a:bodyPr/>
        <a:lstStyle/>
        <a:p>
          <a:endParaRPr lang="en-US"/>
        </a:p>
      </dgm:t>
    </dgm:pt>
    <dgm:pt modelId="{30D3888A-0DD1-40D7-A35D-049ED9D2881A}" type="pres">
      <dgm:prSet presAssocID="{BAB7D4FD-9F28-443B-934F-2A04D124F403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00113DB-D5F8-43ED-A2ED-5C5AE0FF8847}" type="pres">
      <dgm:prSet presAssocID="{BAB7D4FD-9F28-443B-934F-2A04D124F403}" presName="level3hierChild" presStyleCnt="0"/>
      <dgm:spPr/>
      <dgm:t>
        <a:bodyPr/>
        <a:lstStyle/>
        <a:p>
          <a:endParaRPr lang="en-US"/>
        </a:p>
      </dgm:t>
    </dgm:pt>
    <dgm:pt modelId="{E1794741-46AF-42C6-B96D-5DB11F5EA909}" type="pres">
      <dgm:prSet presAssocID="{CCF5A3FA-E16B-458A-90A9-02D30FD333F3}" presName="conn2-1" presStyleLbl="parChTrans1D3" presStyleIdx="0" presStyleCnt="5"/>
      <dgm:spPr/>
      <dgm:t>
        <a:bodyPr/>
        <a:lstStyle/>
        <a:p>
          <a:endParaRPr lang="en-US"/>
        </a:p>
      </dgm:t>
    </dgm:pt>
    <dgm:pt modelId="{D5E6D3FD-14AC-4671-A328-24D831E67CD9}" type="pres">
      <dgm:prSet presAssocID="{CCF5A3FA-E16B-458A-90A9-02D30FD333F3}" presName="connTx" presStyleLbl="parChTrans1D3" presStyleIdx="0" presStyleCnt="5"/>
      <dgm:spPr/>
      <dgm:t>
        <a:bodyPr/>
        <a:lstStyle/>
        <a:p>
          <a:endParaRPr lang="en-US"/>
        </a:p>
      </dgm:t>
    </dgm:pt>
    <dgm:pt modelId="{79E8D817-0295-4A1D-BE4F-8DC12B6C5163}" type="pres">
      <dgm:prSet presAssocID="{2773DB70-C5C2-489F-A124-45CA7C053466}" presName="root2" presStyleCnt="0"/>
      <dgm:spPr/>
      <dgm:t>
        <a:bodyPr/>
        <a:lstStyle/>
        <a:p>
          <a:endParaRPr lang="en-US"/>
        </a:p>
      </dgm:t>
    </dgm:pt>
    <dgm:pt modelId="{0B244B27-C844-44B4-8E2D-7800B253050F}" type="pres">
      <dgm:prSet presAssocID="{2773DB70-C5C2-489F-A124-45CA7C053466}" presName="LevelTwoTextNode" presStyleLbl="node3" presStyleIdx="0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8F9A607-E2B0-4230-A5F4-050D27B89FB7}" type="pres">
      <dgm:prSet presAssocID="{2773DB70-C5C2-489F-A124-45CA7C053466}" presName="level3hierChild" presStyleCnt="0"/>
      <dgm:spPr/>
      <dgm:t>
        <a:bodyPr/>
        <a:lstStyle/>
        <a:p>
          <a:endParaRPr lang="en-US"/>
        </a:p>
      </dgm:t>
    </dgm:pt>
    <dgm:pt modelId="{B5D86349-3668-493D-8043-DEFD248B0F87}" type="pres">
      <dgm:prSet presAssocID="{383A3F47-302A-4DB3-9AF7-3841CD38DBBB}" presName="conn2-1" presStyleLbl="parChTrans1D3" presStyleIdx="1" presStyleCnt="5"/>
      <dgm:spPr/>
      <dgm:t>
        <a:bodyPr/>
        <a:lstStyle/>
        <a:p>
          <a:endParaRPr lang="en-US"/>
        </a:p>
      </dgm:t>
    </dgm:pt>
    <dgm:pt modelId="{1293C908-B731-4A12-84C2-F4CB6D760DAE}" type="pres">
      <dgm:prSet presAssocID="{383A3F47-302A-4DB3-9AF7-3841CD38DBBB}" presName="connTx" presStyleLbl="parChTrans1D3" presStyleIdx="1" presStyleCnt="5"/>
      <dgm:spPr/>
      <dgm:t>
        <a:bodyPr/>
        <a:lstStyle/>
        <a:p>
          <a:endParaRPr lang="en-US"/>
        </a:p>
      </dgm:t>
    </dgm:pt>
    <dgm:pt modelId="{F5457D04-20C0-472E-8863-9E697BE01075}" type="pres">
      <dgm:prSet presAssocID="{0F981D2B-4663-4EDC-ABC3-A90C18D3A8B9}" presName="root2" presStyleCnt="0"/>
      <dgm:spPr/>
      <dgm:t>
        <a:bodyPr/>
        <a:lstStyle/>
        <a:p>
          <a:endParaRPr lang="en-US"/>
        </a:p>
      </dgm:t>
    </dgm:pt>
    <dgm:pt modelId="{A56A1EE7-3823-49A8-865D-4408ACFCE3B7}" type="pres">
      <dgm:prSet presAssocID="{0F981D2B-4663-4EDC-ABC3-A90C18D3A8B9}" presName="LevelTwoTextNode" presStyleLbl="node3" presStyleIdx="1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A2AB4F5-6730-4A05-8EBF-F43D832D44C4}" type="pres">
      <dgm:prSet presAssocID="{0F981D2B-4663-4EDC-ABC3-A90C18D3A8B9}" presName="level3hierChild" presStyleCnt="0"/>
      <dgm:spPr/>
      <dgm:t>
        <a:bodyPr/>
        <a:lstStyle/>
        <a:p>
          <a:endParaRPr lang="en-US"/>
        </a:p>
      </dgm:t>
    </dgm:pt>
    <dgm:pt modelId="{61CD0102-C4F0-4B61-9D6B-20FFAC6E4ADA}" type="pres">
      <dgm:prSet presAssocID="{307C88D7-2256-4E82-BF11-5FED7FEF5B5A}" presName="conn2-1" presStyleLbl="parChTrans1D4" presStyleIdx="0" presStyleCnt="11"/>
      <dgm:spPr/>
      <dgm:t>
        <a:bodyPr/>
        <a:lstStyle/>
        <a:p>
          <a:endParaRPr lang="en-US"/>
        </a:p>
      </dgm:t>
    </dgm:pt>
    <dgm:pt modelId="{C9375805-1022-4DE1-ABAC-0DA71CCC0896}" type="pres">
      <dgm:prSet presAssocID="{307C88D7-2256-4E82-BF11-5FED7FEF5B5A}" presName="connTx" presStyleLbl="parChTrans1D4" presStyleIdx="0" presStyleCnt="11"/>
      <dgm:spPr/>
      <dgm:t>
        <a:bodyPr/>
        <a:lstStyle/>
        <a:p>
          <a:endParaRPr lang="en-US"/>
        </a:p>
      </dgm:t>
    </dgm:pt>
    <dgm:pt modelId="{BB87F89F-A03D-45BC-8732-777C5A58BEC1}" type="pres">
      <dgm:prSet presAssocID="{BBEE0BCE-A7CE-4BAC-AA98-E4410A354E4A}" presName="root2" presStyleCnt="0"/>
      <dgm:spPr/>
      <dgm:t>
        <a:bodyPr/>
        <a:lstStyle/>
        <a:p>
          <a:endParaRPr lang="en-US"/>
        </a:p>
      </dgm:t>
    </dgm:pt>
    <dgm:pt modelId="{C28D6C5D-C4CF-4304-975B-2F5E22EA60A3}" type="pres">
      <dgm:prSet presAssocID="{BBEE0BCE-A7CE-4BAC-AA98-E4410A354E4A}" presName="LevelTwoTextNode" presStyleLbl="node4" presStyleIdx="0" presStyleCnt="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F341385-E6AB-4EE3-80DB-7E96DB514A58}" type="pres">
      <dgm:prSet presAssocID="{BBEE0BCE-A7CE-4BAC-AA98-E4410A354E4A}" presName="level3hierChild" presStyleCnt="0"/>
      <dgm:spPr/>
      <dgm:t>
        <a:bodyPr/>
        <a:lstStyle/>
        <a:p>
          <a:endParaRPr lang="en-US"/>
        </a:p>
      </dgm:t>
    </dgm:pt>
    <dgm:pt modelId="{3A9FC8DC-27E3-43FA-849C-7F1407F56CBB}" type="pres">
      <dgm:prSet presAssocID="{02D6AE02-0906-476F-9845-1CFC80E296F7}" presName="conn2-1" presStyleLbl="parChTrans1D4" presStyleIdx="1" presStyleCnt="11"/>
      <dgm:spPr/>
      <dgm:t>
        <a:bodyPr/>
        <a:lstStyle/>
        <a:p>
          <a:endParaRPr lang="en-US"/>
        </a:p>
      </dgm:t>
    </dgm:pt>
    <dgm:pt modelId="{B79A7D91-2D1D-466B-BBEE-F543ABE41B34}" type="pres">
      <dgm:prSet presAssocID="{02D6AE02-0906-476F-9845-1CFC80E296F7}" presName="connTx" presStyleLbl="parChTrans1D4" presStyleIdx="1" presStyleCnt="11"/>
      <dgm:spPr/>
      <dgm:t>
        <a:bodyPr/>
        <a:lstStyle/>
        <a:p>
          <a:endParaRPr lang="en-US"/>
        </a:p>
      </dgm:t>
    </dgm:pt>
    <dgm:pt modelId="{3E881947-6AB8-4F37-B11E-48F38C0EF50D}" type="pres">
      <dgm:prSet presAssocID="{9A51DC02-8764-482A-8562-FFD33624D3E7}" presName="root2" presStyleCnt="0"/>
      <dgm:spPr/>
      <dgm:t>
        <a:bodyPr/>
        <a:lstStyle/>
        <a:p>
          <a:endParaRPr lang="en-US"/>
        </a:p>
      </dgm:t>
    </dgm:pt>
    <dgm:pt modelId="{719E2F91-C009-4D5C-B45D-3D88E28EA26F}" type="pres">
      <dgm:prSet presAssocID="{9A51DC02-8764-482A-8562-FFD33624D3E7}" presName="LevelTwoTextNode" presStyleLbl="node4" presStyleIdx="1" presStyleCnt="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EEBA757-8C66-46B0-9100-87AE365B2DC8}" type="pres">
      <dgm:prSet presAssocID="{9A51DC02-8764-482A-8562-FFD33624D3E7}" presName="level3hierChild" presStyleCnt="0"/>
      <dgm:spPr/>
      <dgm:t>
        <a:bodyPr/>
        <a:lstStyle/>
        <a:p>
          <a:endParaRPr lang="en-US"/>
        </a:p>
      </dgm:t>
    </dgm:pt>
    <dgm:pt modelId="{C0F148D4-73D3-4E47-960B-1765C83502CF}" type="pres">
      <dgm:prSet presAssocID="{1ADF2BDA-852A-49C4-B012-F80655DCD577}" presName="conn2-1" presStyleLbl="parChTrans1D4" presStyleIdx="2" presStyleCnt="11"/>
      <dgm:spPr/>
      <dgm:t>
        <a:bodyPr/>
        <a:lstStyle/>
        <a:p>
          <a:endParaRPr lang="en-US"/>
        </a:p>
      </dgm:t>
    </dgm:pt>
    <dgm:pt modelId="{9F0CA2D3-07EE-4C85-ACF5-A8460B43BDF4}" type="pres">
      <dgm:prSet presAssocID="{1ADF2BDA-852A-49C4-B012-F80655DCD577}" presName="connTx" presStyleLbl="parChTrans1D4" presStyleIdx="2" presStyleCnt="11"/>
      <dgm:spPr/>
      <dgm:t>
        <a:bodyPr/>
        <a:lstStyle/>
        <a:p>
          <a:endParaRPr lang="en-US"/>
        </a:p>
      </dgm:t>
    </dgm:pt>
    <dgm:pt modelId="{A2511E8E-25E5-4811-A042-0E324DF502F3}" type="pres">
      <dgm:prSet presAssocID="{C8C51D93-153D-47F3-87E6-A086331BAAB0}" presName="root2" presStyleCnt="0"/>
      <dgm:spPr/>
      <dgm:t>
        <a:bodyPr/>
        <a:lstStyle/>
        <a:p>
          <a:endParaRPr lang="en-US"/>
        </a:p>
      </dgm:t>
    </dgm:pt>
    <dgm:pt modelId="{DB8B5331-F57E-4588-8CD6-D7A4FFFD3BC6}" type="pres">
      <dgm:prSet presAssocID="{C8C51D93-153D-47F3-87E6-A086331BAAB0}" presName="LevelTwoTextNode" presStyleLbl="node4" presStyleIdx="2" presStyleCnt="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FC35F37-9BBB-40C7-AD30-82E212EA4DD7}" type="pres">
      <dgm:prSet presAssocID="{C8C51D93-153D-47F3-87E6-A086331BAAB0}" presName="level3hierChild" presStyleCnt="0"/>
      <dgm:spPr/>
      <dgm:t>
        <a:bodyPr/>
        <a:lstStyle/>
        <a:p>
          <a:endParaRPr lang="en-US"/>
        </a:p>
      </dgm:t>
    </dgm:pt>
    <dgm:pt modelId="{60FB592F-7AAB-4BB0-A8B5-E86F62E4CF17}" type="pres">
      <dgm:prSet presAssocID="{0FA11098-A89B-4BA6-BBAA-5075764B22DC}" presName="conn2-1" presStyleLbl="parChTrans1D3" presStyleIdx="2" presStyleCnt="5"/>
      <dgm:spPr/>
      <dgm:t>
        <a:bodyPr/>
        <a:lstStyle/>
        <a:p>
          <a:endParaRPr lang="en-US"/>
        </a:p>
      </dgm:t>
    </dgm:pt>
    <dgm:pt modelId="{3621E893-2EDE-4A31-8994-57084905EE5B}" type="pres">
      <dgm:prSet presAssocID="{0FA11098-A89B-4BA6-BBAA-5075764B22DC}" presName="connTx" presStyleLbl="parChTrans1D3" presStyleIdx="2" presStyleCnt="5"/>
      <dgm:spPr/>
      <dgm:t>
        <a:bodyPr/>
        <a:lstStyle/>
        <a:p>
          <a:endParaRPr lang="en-US"/>
        </a:p>
      </dgm:t>
    </dgm:pt>
    <dgm:pt modelId="{A862AC81-CCBE-455B-B2BC-D93C90EFB33D}" type="pres">
      <dgm:prSet presAssocID="{3E60EB14-CDD6-4592-8817-D05526B335F6}" presName="root2" presStyleCnt="0"/>
      <dgm:spPr/>
      <dgm:t>
        <a:bodyPr/>
        <a:lstStyle/>
        <a:p>
          <a:endParaRPr lang="en-US"/>
        </a:p>
      </dgm:t>
    </dgm:pt>
    <dgm:pt modelId="{5A1A13FF-A5C7-4D76-B44F-E978C85A5335}" type="pres">
      <dgm:prSet presAssocID="{3E60EB14-CDD6-4592-8817-D05526B335F6}" presName="LevelTwoTextNode" presStyleLbl="node3" presStyleIdx="2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7B32625-0355-4B3D-AB53-CEFE9CF6053B}" type="pres">
      <dgm:prSet presAssocID="{3E60EB14-CDD6-4592-8817-D05526B335F6}" presName="level3hierChild" presStyleCnt="0"/>
      <dgm:spPr/>
      <dgm:t>
        <a:bodyPr/>
        <a:lstStyle/>
        <a:p>
          <a:endParaRPr lang="en-US"/>
        </a:p>
      </dgm:t>
    </dgm:pt>
    <dgm:pt modelId="{619E4819-9694-4613-AC1E-D75BFC9873C1}" type="pres">
      <dgm:prSet presAssocID="{F3B98BED-B58F-4CE0-A6CD-667895D42E50}" presName="conn2-1" presStyleLbl="parChTrans1D4" presStyleIdx="3" presStyleCnt="11"/>
      <dgm:spPr/>
      <dgm:t>
        <a:bodyPr/>
        <a:lstStyle/>
        <a:p>
          <a:endParaRPr lang="en-US"/>
        </a:p>
      </dgm:t>
    </dgm:pt>
    <dgm:pt modelId="{EFF8E4FE-FB35-4227-87A8-EAE6C3251E1A}" type="pres">
      <dgm:prSet presAssocID="{F3B98BED-B58F-4CE0-A6CD-667895D42E50}" presName="connTx" presStyleLbl="parChTrans1D4" presStyleIdx="3" presStyleCnt="11"/>
      <dgm:spPr/>
      <dgm:t>
        <a:bodyPr/>
        <a:lstStyle/>
        <a:p>
          <a:endParaRPr lang="en-US"/>
        </a:p>
      </dgm:t>
    </dgm:pt>
    <dgm:pt modelId="{8B10A151-E3FA-45D8-AF55-63ECAE6EFFD7}" type="pres">
      <dgm:prSet presAssocID="{672F11AB-6BF3-4FC4-AA8B-19EE59BD5A0E}" presName="root2" presStyleCnt="0"/>
      <dgm:spPr/>
      <dgm:t>
        <a:bodyPr/>
        <a:lstStyle/>
        <a:p>
          <a:endParaRPr lang="en-US"/>
        </a:p>
      </dgm:t>
    </dgm:pt>
    <dgm:pt modelId="{A870A16F-5311-4452-89F5-7C72F04EE8F1}" type="pres">
      <dgm:prSet presAssocID="{672F11AB-6BF3-4FC4-AA8B-19EE59BD5A0E}" presName="LevelTwoTextNode" presStyleLbl="node4" presStyleIdx="3" presStyleCnt="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C7E0184-D3B8-486F-A482-4BD1AB4E0FB9}" type="pres">
      <dgm:prSet presAssocID="{672F11AB-6BF3-4FC4-AA8B-19EE59BD5A0E}" presName="level3hierChild" presStyleCnt="0"/>
      <dgm:spPr/>
      <dgm:t>
        <a:bodyPr/>
        <a:lstStyle/>
        <a:p>
          <a:endParaRPr lang="en-US"/>
        </a:p>
      </dgm:t>
    </dgm:pt>
    <dgm:pt modelId="{8EAACE90-33C0-496F-B26F-15861D52BCCF}" type="pres">
      <dgm:prSet presAssocID="{C6CFB697-912F-482F-9791-95C226DCF884}" presName="conn2-1" presStyleLbl="parChTrans1D4" presStyleIdx="4" presStyleCnt="11"/>
      <dgm:spPr/>
      <dgm:t>
        <a:bodyPr/>
        <a:lstStyle/>
        <a:p>
          <a:endParaRPr lang="en-US"/>
        </a:p>
      </dgm:t>
    </dgm:pt>
    <dgm:pt modelId="{717FBA22-1E08-40CF-BA8A-424BBFD8AE1F}" type="pres">
      <dgm:prSet presAssocID="{C6CFB697-912F-482F-9791-95C226DCF884}" presName="connTx" presStyleLbl="parChTrans1D4" presStyleIdx="4" presStyleCnt="11"/>
      <dgm:spPr/>
      <dgm:t>
        <a:bodyPr/>
        <a:lstStyle/>
        <a:p>
          <a:endParaRPr lang="en-US"/>
        </a:p>
      </dgm:t>
    </dgm:pt>
    <dgm:pt modelId="{B55C1A98-33D9-4F06-9DFE-FB80D0A7AF09}" type="pres">
      <dgm:prSet presAssocID="{6ABFA9FF-4D31-4DA9-8924-535167EAEF25}" presName="root2" presStyleCnt="0"/>
      <dgm:spPr/>
      <dgm:t>
        <a:bodyPr/>
        <a:lstStyle/>
        <a:p>
          <a:endParaRPr lang="en-US"/>
        </a:p>
      </dgm:t>
    </dgm:pt>
    <dgm:pt modelId="{FBA1F127-81BF-4396-A4CF-0490B910CD7E}" type="pres">
      <dgm:prSet presAssocID="{6ABFA9FF-4D31-4DA9-8924-535167EAEF25}" presName="LevelTwoTextNode" presStyleLbl="node4" presStyleIdx="4" presStyleCnt="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097F774-40EE-44E9-8F15-17A408A27441}" type="pres">
      <dgm:prSet presAssocID="{6ABFA9FF-4D31-4DA9-8924-535167EAEF25}" presName="level3hierChild" presStyleCnt="0"/>
      <dgm:spPr/>
      <dgm:t>
        <a:bodyPr/>
        <a:lstStyle/>
        <a:p>
          <a:endParaRPr lang="en-US"/>
        </a:p>
      </dgm:t>
    </dgm:pt>
    <dgm:pt modelId="{325F4BF8-F527-4511-B815-1361312C6CE0}" type="pres">
      <dgm:prSet presAssocID="{96A4F1F6-C9E9-4B57-9E29-3F2D903C1691}" presName="conn2-1" presStyleLbl="parChTrans1D4" presStyleIdx="5" presStyleCnt="11"/>
      <dgm:spPr/>
      <dgm:t>
        <a:bodyPr/>
        <a:lstStyle/>
        <a:p>
          <a:endParaRPr lang="en-US"/>
        </a:p>
      </dgm:t>
    </dgm:pt>
    <dgm:pt modelId="{AFA68FE0-8766-4B61-9D7A-A1D8C13875CE}" type="pres">
      <dgm:prSet presAssocID="{96A4F1F6-C9E9-4B57-9E29-3F2D903C1691}" presName="connTx" presStyleLbl="parChTrans1D4" presStyleIdx="5" presStyleCnt="11"/>
      <dgm:spPr/>
      <dgm:t>
        <a:bodyPr/>
        <a:lstStyle/>
        <a:p>
          <a:endParaRPr lang="en-US"/>
        </a:p>
      </dgm:t>
    </dgm:pt>
    <dgm:pt modelId="{F67FE457-2545-40FE-A04F-1ADF0F2E8C0B}" type="pres">
      <dgm:prSet presAssocID="{701B6025-6D87-4C3F-A25D-5F393DB8C3A4}" presName="root2" presStyleCnt="0"/>
      <dgm:spPr/>
      <dgm:t>
        <a:bodyPr/>
        <a:lstStyle/>
        <a:p>
          <a:endParaRPr lang="en-US"/>
        </a:p>
      </dgm:t>
    </dgm:pt>
    <dgm:pt modelId="{8EBFD8B8-6BE2-4C24-9C43-82BF84A7220E}" type="pres">
      <dgm:prSet presAssocID="{701B6025-6D87-4C3F-A25D-5F393DB8C3A4}" presName="LevelTwoTextNode" presStyleLbl="node4" presStyleIdx="5" presStyleCnt="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E0F03ED-6862-4668-9298-80BF3E38F7B8}" type="pres">
      <dgm:prSet presAssocID="{701B6025-6D87-4C3F-A25D-5F393DB8C3A4}" presName="level3hierChild" presStyleCnt="0"/>
      <dgm:spPr/>
      <dgm:t>
        <a:bodyPr/>
        <a:lstStyle/>
        <a:p>
          <a:endParaRPr lang="en-US"/>
        </a:p>
      </dgm:t>
    </dgm:pt>
    <dgm:pt modelId="{6E9C1218-235C-46A8-9535-24987820D304}" type="pres">
      <dgm:prSet presAssocID="{798C3DBD-547E-4117-82F4-08BDD905A3CA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3D577162-206E-4D26-B06A-4D559599E179}" type="pres">
      <dgm:prSet presAssocID="{798C3DBD-547E-4117-82F4-08BDD905A3CA}" presName="connTx" presStyleLbl="parChTrans1D2" presStyleIdx="1" presStyleCnt="3"/>
      <dgm:spPr/>
      <dgm:t>
        <a:bodyPr/>
        <a:lstStyle/>
        <a:p>
          <a:endParaRPr lang="en-US"/>
        </a:p>
      </dgm:t>
    </dgm:pt>
    <dgm:pt modelId="{A04D735D-1A71-4815-BF0E-97D71059F2EC}" type="pres">
      <dgm:prSet presAssocID="{84939428-FEFE-433B-80A8-28B894C8BEF0}" presName="root2" presStyleCnt="0"/>
      <dgm:spPr/>
      <dgm:t>
        <a:bodyPr/>
        <a:lstStyle/>
        <a:p>
          <a:endParaRPr lang="en-US"/>
        </a:p>
      </dgm:t>
    </dgm:pt>
    <dgm:pt modelId="{9CA122CA-D1B3-4C01-A140-C97CA4AED7B8}" type="pres">
      <dgm:prSet presAssocID="{84939428-FEFE-433B-80A8-28B894C8BEF0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4391247-D6CB-4DDA-A22E-1E856247545B}" type="pres">
      <dgm:prSet presAssocID="{84939428-FEFE-433B-80A8-28B894C8BEF0}" presName="level3hierChild" presStyleCnt="0"/>
      <dgm:spPr/>
      <dgm:t>
        <a:bodyPr/>
        <a:lstStyle/>
        <a:p>
          <a:endParaRPr lang="en-US"/>
        </a:p>
      </dgm:t>
    </dgm:pt>
    <dgm:pt modelId="{8A041F1D-12F8-4CEF-9122-7B052339360E}" type="pres">
      <dgm:prSet presAssocID="{5973510C-EC35-4482-A209-0F55DB189988}" presName="conn2-1" presStyleLbl="parChTrans1D3" presStyleIdx="3" presStyleCnt="5"/>
      <dgm:spPr/>
      <dgm:t>
        <a:bodyPr/>
        <a:lstStyle/>
        <a:p>
          <a:endParaRPr lang="en-US"/>
        </a:p>
      </dgm:t>
    </dgm:pt>
    <dgm:pt modelId="{494F45F6-2468-44DB-9785-2A803DDDD20F}" type="pres">
      <dgm:prSet presAssocID="{5973510C-EC35-4482-A209-0F55DB189988}" presName="connTx" presStyleLbl="parChTrans1D3" presStyleIdx="3" presStyleCnt="5"/>
      <dgm:spPr/>
      <dgm:t>
        <a:bodyPr/>
        <a:lstStyle/>
        <a:p>
          <a:endParaRPr lang="en-US"/>
        </a:p>
      </dgm:t>
    </dgm:pt>
    <dgm:pt modelId="{6ADC14A0-2691-4931-A4C7-34D79AF82B76}" type="pres">
      <dgm:prSet presAssocID="{F432C1F4-B584-46A6-8F0D-AB98CBD7A6B1}" presName="root2" presStyleCnt="0"/>
      <dgm:spPr/>
      <dgm:t>
        <a:bodyPr/>
        <a:lstStyle/>
        <a:p>
          <a:endParaRPr lang="en-US"/>
        </a:p>
      </dgm:t>
    </dgm:pt>
    <dgm:pt modelId="{C558B895-598B-4EF1-9506-E3AC4BC1B649}" type="pres">
      <dgm:prSet presAssocID="{F432C1F4-B584-46A6-8F0D-AB98CBD7A6B1}" presName="LevelTwoTextNode" presStyleLbl="node3" presStyleIdx="3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332438F-59EE-43E6-A94D-214A5EEB3453}" type="pres">
      <dgm:prSet presAssocID="{F432C1F4-B584-46A6-8F0D-AB98CBD7A6B1}" presName="level3hierChild" presStyleCnt="0"/>
      <dgm:spPr/>
      <dgm:t>
        <a:bodyPr/>
        <a:lstStyle/>
        <a:p>
          <a:endParaRPr lang="en-US"/>
        </a:p>
      </dgm:t>
    </dgm:pt>
    <dgm:pt modelId="{EE01A592-E1F7-43F9-947B-A92BCA78A79F}" type="pres">
      <dgm:prSet presAssocID="{3EF7A868-3CC0-4819-87AE-423EF79B1DD8}" presName="conn2-1" presStyleLbl="parChTrans1D4" presStyleIdx="6" presStyleCnt="11"/>
      <dgm:spPr/>
      <dgm:t>
        <a:bodyPr/>
        <a:lstStyle/>
        <a:p>
          <a:endParaRPr lang="en-US"/>
        </a:p>
      </dgm:t>
    </dgm:pt>
    <dgm:pt modelId="{1617751F-95BC-400C-ACA2-8842B9AD3109}" type="pres">
      <dgm:prSet presAssocID="{3EF7A868-3CC0-4819-87AE-423EF79B1DD8}" presName="connTx" presStyleLbl="parChTrans1D4" presStyleIdx="6" presStyleCnt="11"/>
      <dgm:spPr/>
      <dgm:t>
        <a:bodyPr/>
        <a:lstStyle/>
        <a:p>
          <a:endParaRPr lang="en-US"/>
        </a:p>
      </dgm:t>
    </dgm:pt>
    <dgm:pt modelId="{6FFA398B-A7D4-4A64-8295-D155A8666C8F}" type="pres">
      <dgm:prSet presAssocID="{4B8CBE16-6A90-40E8-84D6-6F64305CA91D}" presName="root2" presStyleCnt="0"/>
      <dgm:spPr/>
      <dgm:t>
        <a:bodyPr/>
        <a:lstStyle/>
        <a:p>
          <a:endParaRPr lang="en-US"/>
        </a:p>
      </dgm:t>
    </dgm:pt>
    <dgm:pt modelId="{DF8ED3E8-DAF1-49FA-B754-FC39B0E22E90}" type="pres">
      <dgm:prSet presAssocID="{4B8CBE16-6A90-40E8-84D6-6F64305CA91D}" presName="LevelTwoTextNode" presStyleLbl="node4" presStyleIdx="6" presStyleCnt="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B000AC1-6AB2-4DCB-9A54-59D55E5162DC}" type="pres">
      <dgm:prSet presAssocID="{4B8CBE16-6A90-40E8-84D6-6F64305CA91D}" presName="level3hierChild" presStyleCnt="0"/>
      <dgm:spPr/>
      <dgm:t>
        <a:bodyPr/>
        <a:lstStyle/>
        <a:p>
          <a:endParaRPr lang="en-US"/>
        </a:p>
      </dgm:t>
    </dgm:pt>
    <dgm:pt modelId="{A967540A-F3FF-40B4-942C-F3C52A4D5546}" type="pres">
      <dgm:prSet presAssocID="{A1D0049F-CAB8-48D4-B6EA-6E4566A7B86C}" presName="conn2-1" presStyleLbl="parChTrans1D4" presStyleIdx="7" presStyleCnt="11"/>
      <dgm:spPr/>
      <dgm:t>
        <a:bodyPr/>
        <a:lstStyle/>
        <a:p>
          <a:endParaRPr lang="en-US"/>
        </a:p>
      </dgm:t>
    </dgm:pt>
    <dgm:pt modelId="{92ED9E29-72A6-4452-83A0-2CDC79C6FB30}" type="pres">
      <dgm:prSet presAssocID="{A1D0049F-CAB8-48D4-B6EA-6E4566A7B86C}" presName="connTx" presStyleLbl="parChTrans1D4" presStyleIdx="7" presStyleCnt="11"/>
      <dgm:spPr/>
      <dgm:t>
        <a:bodyPr/>
        <a:lstStyle/>
        <a:p>
          <a:endParaRPr lang="en-US"/>
        </a:p>
      </dgm:t>
    </dgm:pt>
    <dgm:pt modelId="{707D4C62-CEBC-4BB5-BB3D-18DAA854D7EA}" type="pres">
      <dgm:prSet presAssocID="{DBAC50D8-7B75-4358-AD49-404E99AD6940}" presName="root2" presStyleCnt="0"/>
      <dgm:spPr/>
      <dgm:t>
        <a:bodyPr/>
        <a:lstStyle/>
        <a:p>
          <a:endParaRPr lang="en-US"/>
        </a:p>
      </dgm:t>
    </dgm:pt>
    <dgm:pt modelId="{BE8B4A1E-3ADD-4499-9C91-FD2BC368B9C4}" type="pres">
      <dgm:prSet presAssocID="{DBAC50D8-7B75-4358-AD49-404E99AD6940}" presName="LevelTwoTextNode" presStyleLbl="node4" presStyleIdx="7" presStyleCnt="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CE8DE94-F391-4689-92C8-8F1F5389D2AF}" type="pres">
      <dgm:prSet presAssocID="{DBAC50D8-7B75-4358-AD49-404E99AD6940}" presName="level3hierChild" presStyleCnt="0"/>
      <dgm:spPr/>
      <dgm:t>
        <a:bodyPr/>
        <a:lstStyle/>
        <a:p>
          <a:endParaRPr lang="en-US"/>
        </a:p>
      </dgm:t>
    </dgm:pt>
    <dgm:pt modelId="{BCBB3019-DCB0-41D2-A58A-CEA4E7A1C7C0}" type="pres">
      <dgm:prSet presAssocID="{65825E14-F619-4423-A64B-67BA85FE447F}" presName="conn2-1" presStyleLbl="parChTrans1D3" presStyleIdx="4" presStyleCnt="5"/>
      <dgm:spPr/>
      <dgm:t>
        <a:bodyPr/>
        <a:lstStyle/>
        <a:p>
          <a:endParaRPr lang="en-US"/>
        </a:p>
      </dgm:t>
    </dgm:pt>
    <dgm:pt modelId="{3A2BF481-1C69-4CF0-8B51-934C7C8E5172}" type="pres">
      <dgm:prSet presAssocID="{65825E14-F619-4423-A64B-67BA85FE447F}" presName="connTx" presStyleLbl="parChTrans1D3" presStyleIdx="4" presStyleCnt="5"/>
      <dgm:spPr/>
      <dgm:t>
        <a:bodyPr/>
        <a:lstStyle/>
        <a:p>
          <a:endParaRPr lang="en-US"/>
        </a:p>
      </dgm:t>
    </dgm:pt>
    <dgm:pt modelId="{3A8BA92A-C6A2-49F4-A491-B303B5025275}" type="pres">
      <dgm:prSet presAssocID="{F4094555-E552-4C15-B3CF-F753CD3200BE}" presName="root2" presStyleCnt="0"/>
      <dgm:spPr/>
      <dgm:t>
        <a:bodyPr/>
        <a:lstStyle/>
        <a:p>
          <a:endParaRPr lang="en-US"/>
        </a:p>
      </dgm:t>
    </dgm:pt>
    <dgm:pt modelId="{8B64CC57-6034-409E-95CD-A372F2441FCA}" type="pres">
      <dgm:prSet presAssocID="{F4094555-E552-4C15-B3CF-F753CD3200BE}" presName="LevelTwoTextNode" presStyleLbl="node3" presStyleIdx="4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DEC2C0D-2BD2-42CB-9CD7-74CF2E7C6314}" type="pres">
      <dgm:prSet presAssocID="{F4094555-E552-4C15-B3CF-F753CD3200BE}" presName="level3hierChild" presStyleCnt="0"/>
      <dgm:spPr/>
      <dgm:t>
        <a:bodyPr/>
        <a:lstStyle/>
        <a:p>
          <a:endParaRPr lang="en-US"/>
        </a:p>
      </dgm:t>
    </dgm:pt>
    <dgm:pt modelId="{08DB49C5-DFA9-4451-811D-B4AA15351C4B}" type="pres">
      <dgm:prSet presAssocID="{7C36BD76-8033-4698-804A-EBD007D76632}" presName="conn2-1" presStyleLbl="parChTrans1D4" presStyleIdx="8" presStyleCnt="11"/>
      <dgm:spPr/>
      <dgm:t>
        <a:bodyPr/>
        <a:lstStyle/>
        <a:p>
          <a:endParaRPr lang="en-US"/>
        </a:p>
      </dgm:t>
    </dgm:pt>
    <dgm:pt modelId="{F4FA7374-8D05-4C46-9604-99E0A9C6D7CF}" type="pres">
      <dgm:prSet presAssocID="{7C36BD76-8033-4698-804A-EBD007D76632}" presName="connTx" presStyleLbl="parChTrans1D4" presStyleIdx="8" presStyleCnt="11"/>
      <dgm:spPr/>
      <dgm:t>
        <a:bodyPr/>
        <a:lstStyle/>
        <a:p>
          <a:endParaRPr lang="en-US"/>
        </a:p>
      </dgm:t>
    </dgm:pt>
    <dgm:pt modelId="{A398FF64-D7C2-4E03-9B23-F30C94957E50}" type="pres">
      <dgm:prSet presAssocID="{1D880015-AF34-465B-B5F1-60F85D10B5A5}" presName="root2" presStyleCnt="0"/>
      <dgm:spPr/>
      <dgm:t>
        <a:bodyPr/>
        <a:lstStyle/>
        <a:p>
          <a:endParaRPr lang="en-US"/>
        </a:p>
      </dgm:t>
    </dgm:pt>
    <dgm:pt modelId="{026C61A4-6E35-47A1-82E7-F90F5BA1F3F2}" type="pres">
      <dgm:prSet presAssocID="{1D880015-AF34-465B-B5F1-60F85D10B5A5}" presName="LevelTwoTextNode" presStyleLbl="node4" presStyleIdx="8" presStyleCnt="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8979B69-3350-4A78-85B7-461243275C28}" type="pres">
      <dgm:prSet presAssocID="{1D880015-AF34-465B-B5F1-60F85D10B5A5}" presName="level3hierChild" presStyleCnt="0"/>
      <dgm:spPr/>
      <dgm:t>
        <a:bodyPr/>
        <a:lstStyle/>
        <a:p>
          <a:endParaRPr lang="en-US"/>
        </a:p>
      </dgm:t>
    </dgm:pt>
    <dgm:pt modelId="{B17E35BC-D59D-4968-B795-7FD89DE80B58}" type="pres">
      <dgm:prSet presAssocID="{8C17B908-35A3-4730-ADC0-C9877BC64BA5}" presName="conn2-1" presStyleLbl="parChTrans1D4" presStyleIdx="9" presStyleCnt="11"/>
      <dgm:spPr/>
      <dgm:t>
        <a:bodyPr/>
        <a:lstStyle/>
        <a:p>
          <a:endParaRPr lang="en-US"/>
        </a:p>
      </dgm:t>
    </dgm:pt>
    <dgm:pt modelId="{AC705561-BDF8-4470-8366-448F15960EF1}" type="pres">
      <dgm:prSet presAssocID="{8C17B908-35A3-4730-ADC0-C9877BC64BA5}" presName="connTx" presStyleLbl="parChTrans1D4" presStyleIdx="9" presStyleCnt="11"/>
      <dgm:spPr/>
      <dgm:t>
        <a:bodyPr/>
        <a:lstStyle/>
        <a:p>
          <a:endParaRPr lang="en-US"/>
        </a:p>
      </dgm:t>
    </dgm:pt>
    <dgm:pt modelId="{C97C5807-0A6B-46D5-BA77-0D12E795A0BA}" type="pres">
      <dgm:prSet presAssocID="{5CDD6F22-D5B7-4B3A-AC3E-062E2EEB9A4E}" presName="root2" presStyleCnt="0"/>
      <dgm:spPr/>
      <dgm:t>
        <a:bodyPr/>
        <a:lstStyle/>
        <a:p>
          <a:endParaRPr lang="en-US"/>
        </a:p>
      </dgm:t>
    </dgm:pt>
    <dgm:pt modelId="{420B8CCC-8CAA-447D-B2DC-6350276005E1}" type="pres">
      <dgm:prSet presAssocID="{5CDD6F22-D5B7-4B3A-AC3E-062E2EEB9A4E}" presName="LevelTwoTextNode" presStyleLbl="node4" presStyleIdx="9" presStyleCnt="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48F722F-18D3-4AF9-BC57-196E0BF76BD2}" type="pres">
      <dgm:prSet presAssocID="{5CDD6F22-D5B7-4B3A-AC3E-062E2EEB9A4E}" presName="level3hierChild" presStyleCnt="0"/>
      <dgm:spPr/>
      <dgm:t>
        <a:bodyPr/>
        <a:lstStyle/>
        <a:p>
          <a:endParaRPr lang="en-US"/>
        </a:p>
      </dgm:t>
    </dgm:pt>
    <dgm:pt modelId="{1892F15A-9EAB-4C5E-9E63-8C79EAE43547}" type="pres">
      <dgm:prSet presAssocID="{D748CFDA-37DC-4381-B491-F05F8E160B61}" presName="conn2-1" presStyleLbl="parChTrans1D4" presStyleIdx="10" presStyleCnt="11"/>
      <dgm:spPr/>
      <dgm:t>
        <a:bodyPr/>
        <a:lstStyle/>
        <a:p>
          <a:endParaRPr lang="en-US"/>
        </a:p>
      </dgm:t>
    </dgm:pt>
    <dgm:pt modelId="{92247D4A-6D34-4782-921C-108AF090ED2F}" type="pres">
      <dgm:prSet presAssocID="{D748CFDA-37DC-4381-B491-F05F8E160B61}" presName="connTx" presStyleLbl="parChTrans1D4" presStyleIdx="10" presStyleCnt="11"/>
      <dgm:spPr/>
      <dgm:t>
        <a:bodyPr/>
        <a:lstStyle/>
        <a:p>
          <a:endParaRPr lang="en-US"/>
        </a:p>
      </dgm:t>
    </dgm:pt>
    <dgm:pt modelId="{92EC2231-82B0-4B51-A248-CA63AC403903}" type="pres">
      <dgm:prSet presAssocID="{CB579420-7146-4448-BD77-594457911FBB}" presName="root2" presStyleCnt="0"/>
      <dgm:spPr/>
      <dgm:t>
        <a:bodyPr/>
        <a:lstStyle/>
        <a:p>
          <a:endParaRPr lang="en-US"/>
        </a:p>
      </dgm:t>
    </dgm:pt>
    <dgm:pt modelId="{CBCE93F8-CC38-4F01-A0F7-ECD06151B05B}" type="pres">
      <dgm:prSet presAssocID="{CB579420-7146-4448-BD77-594457911FBB}" presName="LevelTwoTextNode" presStyleLbl="node4" presStyleIdx="10" presStyleCnt="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21C0F87-76FF-4C3B-8A7B-8324C1ADA198}" type="pres">
      <dgm:prSet presAssocID="{CB579420-7146-4448-BD77-594457911FBB}" presName="level3hierChild" presStyleCnt="0"/>
      <dgm:spPr/>
      <dgm:t>
        <a:bodyPr/>
        <a:lstStyle/>
        <a:p>
          <a:endParaRPr lang="en-US"/>
        </a:p>
      </dgm:t>
    </dgm:pt>
    <dgm:pt modelId="{1F6D3989-92D0-4F84-BF58-FCB21FF25AC7}" type="pres">
      <dgm:prSet presAssocID="{7B8B747F-1E9B-42EE-99EE-EBE00427EBF7}" presName="root1" presStyleCnt="0"/>
      <dgm:spPr/>
    </dgm:pt>
    <dgm:pt modelId="{A2675D17-4B7B-4EBD-B83F-A5847ED44DE1}" type="pres">
      <dgm:prSet presAssocID="{7B8B747F-1E9B-42EE-99EE-EBE00427EBF7}" presName="LevelOneTextNode" presStyleLbl="node0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EF624D4-6C6E-4EF1-BAF0-AC724DB73324}" type="pres">
      <dgm:prSet presAssocID="{7B8B747F-1E9B-42EE-99EE-EBE00427EBF7}" presName="level2hierChild" presStyleCnt="0"/>
      <dgm:spPr/>
    </dgm:pt>
    <dgm:pt modelId="{BE43BCC0-4B9F-485A-AE1E-7726A8E40739}" type="pres">
      <dgm:prSet presAssocID="{CA89B46B-D7E1-46BD-9BE6-50240A717369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C0C0E2C2-38C8-49AB-8F65-D1E49A880D46}" type="pres">
      <dgm:prSet presAssocID="{CA89B46B-D7E1-46BD-9BE6-50240A717369}" presName="connTx" presStyleLbl="parChTrans1D2" presStyleIdx="2" presStyleCnt="3"/>
      <dgm:spPr/>
      <dgm:t>
        <a:bodyPr/>
        <a:lstStyle/>
        <a:p>
          <a:endParaRPr lang="en-US"/>
        </a:p>
      </dgm:t>
    </dgm:pt>
    <dgm:pt modelId="{ABF2D0B8-931D-4BEA-B2B1-8841667EAD72}" type="pres">
      <dgm:prSet presAssocID="{A608A12C-82C0-470E-ACD1-5098A082B550}" presName="root2" presStyleCnt="0"/>
      <dgm:spPr/>
    </dgm:pt>
    <dgm:pt modelId="{CA530EF3-0C24-4316-B685-D7AE53A24E34}" type="pres">
      <dgm:prSet presAssocID="{A608A12C-82C0-470E-ACD1-5098A082B550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8BC6E0E-759A-4885-A4CE-AC7CA0456960}" type="pres">
      <dgm:prSet presAssocID="{A608A12C-82C0-470E-ACD1-5098A082B550}" presName="level3hierChild" presStyleCnt="0"/>
      <dgm:spPr/>
    </dgm:pt>
  </dgm:ptLst>
  <dgm:cxnLst>
    <dgm:cxn modelId="{11CC6994-1506-4E2D-995E-A46A0AB02560}" type="presOf" srcId="{8C17B908-35A3-4730-ADC0-C9877BC64BA5}" destId="{AC705561-BDF8-4470-8366-448F15960EF1}" srcOrd="1" destOrd="0" presId="urn:microsoft.com/office/officeart/2005/8/layout/hierarchy2"/>
    <dgm:cxn modelId="{FFE21FC9-C03A-42DA-B6DF-38BF9B639B3F}" srcId="{4EB44C8B-B7D0-4534-8BF9-C0C31CC0FCCF}" destId="{BAB7D4FD-9F28-443B-934F-2A04D124F403}" srcOrd="0" destOrd="0" parTransId="{6A1F3EFC-410B-4686-BA7C-099B592AFCE1}" sibTransId="{A9B4FBE0-DE56-446B-BFA1-690476B82F4E}"/>
    <dgm:cxn modelId="{6A5B532B-B2BB-4E7E-9175-77B61B7BC5B7}" type="presOf" srcId="{F432C1F4-B584-46A6-8F0D-AB98CBD7A6B1}" destId="{C558B895-598B-4EF1-9506-E3AC4BC1B649}" srcOrd="0" destOrd="0" presId="urn:microsoft.com/office/officeart/2005/8/layout/hierarchy2"/>
    <dgm:cxn modelId="{CC6C4628-F780-4B7F-B0B3-7A847FA46E75}" type="presOf" srcId="{A608A12C-82C0-470E-ACD1-5098A082B550}" destId="{CA530EF3-0C24-4316-B685-D7AE53A24E34}" srcOrd="0" destOrd="0" presId="urn:microsoft.com/office/officeart/2005/8/layout/hierarchy2"/>
    <dgm:cxn modelId="{B86123FB-6994-42B4-A19E-920620138958}" srcId="{3E60EB14-CDD6-4592-8817-D05526B335F6}" destId="{6ABFA9FF-4D31-4DA9-8924-535167EAEF25}" srcOrd="1" destOrd="0" parTransId="{C6CFB697-912F-482F-9791-95C226DCF884}" sibTransId="{A169C3E2-5683-4493-AC07-12DA5B0C503F}"/>
    <dgm:cxn modelId="{D82A4AEE-BE71-47CC-8F56-87D0A100DC0F}" type="presOf" srcId="{3EF7A868-3CC0-4819-87AE-423EF79B1DD8}" destId="{1617751F-95BC-400C-ACA2-8842B9AD3109}" srcOrd="1" destOrd="0" presId="urn:microsoft.com/office/officeart/2005/8/layout/hierarchy2"/>
    <dgm:cxn modelId="{1E28AADD-99D8-4340-B041-52F7F98890A8}" srcId="{F4094555-E552-4C15-B3CF-F753CD3200BE}" destId="{CB579420-7146-4448-BD77-594457911FBB}" srcOrd="2" destOrd="0" parTransId="{D748CFDA-37DC-4381-B491-F05F8E160B61}" sibTransId="{77270669-72B1-4DB1-85B9-21111355A256}"/>
    <dgm:cxn modelId="{A2CFD420-362F-4810-A643-E4EA0A1D9A75}" type="presOf" srcId="{CB579420-7146-4448-BD77-594457911FBB}" destId="{CBCE93F8-CC38-4F01-A0F7-ECD06151B05B}" srcOrd="0" destOrd="0" presId="urn:microsoft.com/office/officeart/2005/8/layout/hierarchy2"/>
    <dgm:cxn modelId="{864058F7-726D-4FB7-90E2-666EA4C1B906}" type="presOf" srcId="{CA89B46B-D7E1-46BD-9BE6-50240A717369}" destId="{BE43BCC0-4B9F-485A-AE1E-7726A8E40739}" srcOrd="0" destOrd="0" presId="urn:microsoft.com/office/officeart/2005/8/layout/hierarchy2"/>
    <dgm:cxn modelId="{76E2F1B4-60E0-4D35-A88E-8467C25A5EA1}" type="presOf" srcId="{C6CFB697-912F-482F-9791-95C226DCF884}" destId="{717FBA22-1E08-40CF-BA8A-424BBFD8AE1F}" srcOrd="1" destOrd="0" presId="urn:microsoft.com/office/officeart/2005/8/layout/hierarchy2"/>
    <dgm:cxn modelId="{A4B54B1B-37C6-4C65-BEAB-B4A6EC53AA08}" type="presOf" srcId="{D748CFDA-37DC-4381-B491-F05F8E160B61}" destId="{92247D4A-6D34-4782-921C-108AF090ED2F}" srcOrd="1" destOrd="0" presId="urn:microsoft.com/office/officeart/2005/8/layout/hierarchy2"/>
    <dgm:cxn modelId="{AF90D9F9-6F75-4037-8395-43670503E598}" type="presOf" srcId="{DBAC50D8-7B75-4358-AD49-404E99AD6940}" destId="{BE8B4A1E-3ADD-4499-9C91-FD2BC368B9C4}" srcOrd="0" destOrd="0" presId="urn:microsoft.com/office/officeart/2005/8/layout/hierarchy2"/>
    <dgm:cxn modelId="{EAF1164A-34D5-4CE0-A87D-42C0E7CA84D8}" type="presOf" srcId="{798C3DBD-547E-4117-82F4-08BDD905A3CA}" destId="{3D577162-206E-4D26-B06A-4D559599E179}" srcOrd="1" destOrd="0" presId="urn:microsoft.com/office/officeart/2005/8/layout/hierarchy2"/>
    <dgm:cxn modelId="{39DC0635-F2A2-44EF-BC92-4D41B744B06E}" srcId="{84939428-FEFE-433B-80A8-28B894C8BEF0}" destId="{F4094555-E552-4C15-B3CF-F753CD3200BE}" srcOrd="1" destOrd="0" parTransId="{65825E14-F619-4423-A64B-67BA85FE447F}" sibTransId="{B0E10A5C-DE33-470F-B7E1-EA2FD85C6BC3}"/>
    <dgm:cxn modelId="{AAC2C5A0-B2A9-4A36-9D0E-F868ED1A4676}" srcId="{0F981D2B-4663-4EDC-ABC3-A90C18D3A8B9}" destId="{C8C51D93-153D-47F3-87E6-A086331BAAB0}" srcOrd="2" destOrd="0" parTransId="{1ADF2BDA-852A-49C4-B012-F80655DCD577}" sibTransId="{D4278FAC-0CD6-454B-87C2-1293B06E16B0}"/>
    <dgm:cxn modelId="{1187CA66-9FD1-429A-91EF-6F7A1512A485}" srcId="{0F981D2B-4663-4EDC-ABC3-A90C18D3A8B9}" destId="{9A51DC02-8764-482A-8562-FFD33624D3E7}" srcOrd="1" destOrd="0" parTransId="{02D6AE02-0906-476F-9845-1CFC80E296F7}" sibTransId="{26E4FD8F-595A-4B8E-BC6C-DC015085395B}"/>
    <dgm:cxn modelId="{8EA50C05-000E-4B16-A2E5-57A0EC489FC6}" type="presOf" srcId="{3E60EB14-CDD6-4592-8817-D05526B335F6}" destId="{5A1A13FF-A5C7-4D76-B44F-E978C85A5335}" srcOrd="0" destOrd="0" presId="urn:microsoft.com/office/officeart/2005/8/layout/hierarchy2"/>
    <dgm:cxn modelId="{222DBAAA-9266-45B2-A1E9-F4C543A2E724}" type="presOf" srcId="{C8C51D93-153D-47F3-87E6-A086331BAAB0}" destId="{DB8B5331-F57E-4588-8CD6-D7A4FFFD3BC6}" srcOrd="0" destOrd="0" presId="urn:microsoft.com/office/officeart/2005/8/layout/hierarchy2"/>
    <dgm:cxn modelId="{9D4B44DC-513D-48BC-AB4C-A1BE851D4198}" srcId="{3A3CC9A4-AA02-4DEF-91E9-FC7BF9A72DA3}" destId="{7B8B747F-1E9B-42EE-99EE-EBE00427EBF7}" srcOrd="1" destOrd="0" parTransId="{32A19905-9339-4932-823A-32FB52448612}" sibTransId="{C10A3A06-DFE2-4F02-BCAB-876D379DF7F0}"/>
    <dgm:cxn modelId="{CD063D93-1BE9-42AB-B16B-C3A98BFEF731}" srcId="{F4094555-E552-4C15-B3CF-F753CD3200BE}" destId="{1D880015-AF34-465B-B5F1-60F85D10B5A5}" srcOrd="0" destOrd="0" parTransId="{7C36BD76-8033-4698-804A-EBD007D76632}" sibTransId="{6E184804-30A2-4F00-8A04-61C03A89C5F8}"/>
    <dgm:cxn modelId="{581E9461-3391-4CE0-BD12-46A2851077A8}" type="presOf" srcId="{3EF7A868-3CC0-4819-87AE-423EF79B1DD8}" destId="{EE01A592-E1F7-43F9-947B-A92BCA78A79F}" srcOrd="0" destOrd="0" presId="urn:microsoft.com/office/officeart/2005/8/layout/hierarchy2"/>
    <dgm:cxn modelId="{E179C94C-9D46-43EB-89EF-EAD3372029B6}" type="presOf" srcId="{672F11AB-6BF3-4FC4-AA8B-19EE59BD5A0E}" destId="{A870A16F-5311-4452-89F5-7C72F04EE8F1}" srcOrd="0" destOrd="0" presId="urn:microsoft.com/office/officeart/2005/8/layout/hierarchy2"/>
    <dgm:cxn modelId="{FF5D08EE-17C4-42EC-B908-C628E822FA06}" type="presOf" srcId="{65825E14-F619-4423-A64B-67BA85FE447F}" destId="{3A2BF481-1C69-4CF0-8B51-934C7C8E5172}" srcOrd="1" destOrd="0" presId="urn:microsoft.com/office/officeart/2005/8/layout/hierarchy2"/>
    <dgm:cxn modelId="{AA8299C5-B20E-43A2-909E-806E5BA75B23}" type="presOf" srcId="{307C88D7-2256-4E82-BF11-5FED7FEF5B5A}" destId="{61CD0102-C4F0-4B61-9D6B-20FFAC6E4ADA}" srcOrd="0" destOrd="0" presId="urn:microsoft.com/office/officeart/2005/8/layout/hierarchy2"/>
    <dgm:cxn modelId="{AB82F975-5564-4BE4-AB17-59A91C00383D}" type="presOf" srcId="{F3B98BED-B58F-4CE0-A6CD-667895D42E50}" destId="{EFF8E4FE-FB35-4227-87A8-EAE6C3251E1A}" srcOrd="1" destOrd="0" presId="urn:microsoft.com/office/officeart/2005/8/layout/hierarchy2"/>
    <dgm:cxn modelId="{E8C15938-E046-433F-A375-3CB67739E8A4}" type="presOf" srcId="{0FA11098-A89B-4BA6-BBAA-5075764B22DC}" destId="{60FB592F-7AAB-4BB0-A8B5-E86F62E4CF17}" srcOrd="0" destOrd="0" presId="urn:microsoft.com/office/officeart/2005/8/layout/hierarchy2"/>
    <dgm:cxn modelId="{05773F17-16B7-4972-B567-6858CF13D650}" type="presOf" srcId="{F3B98BED-B58F-4CE0-A6CD-667895D42E50}" destId="{619E4819-9694-4613-AC1E-D75BFC9873C1}" srcOrd="0" destOrd="0" presId="urn:microsoft.com/office/officeart/2005/8/layout/hierarchy2"/>
    <dgm:cxn modelId="{985CDA88-4143-4303-82C4-6A96E8FB4490}" srcId="{BAB7D4FD-9F28-443B-934F-2A04D124F403}" destId="{2773DB70-C5C2-489F-A124-45CA7C053466}" srcOrd="0" destOrd="0" parTransId="{CCF5A3FA-E16B-458A-90A9-02D30FD333F3}" sibTransId="{757E5A0B-CBD5-4EAD-9A78-E6989CA337E6}"/>
    <dgm:cxn modelId="{F2BFC11E-3294-48FF-9C81-8B24E89CD85C}" type="presOf" srcId="{0F981D2B-4663-4EDC-ABC3-A90C18D3A8B9}" destId="{A56A1EE7-3823-49A8-865D-4408ACFCE3B7}" srcOrd="0" destOrd="0" presId="urn:microsoft.com/office/officeart/2005/8/layout/hierarchy2"/>
    <dgm:cxn modelId="{F0F16787-7003-438C-8248-1E3267F17D3E}" type="presOf" srcId="{7C36BD76-8033-4698-804A-EBD007D76632}" destId="{08DB49C5-DFA9-4451-811D-B4AA15351C4B}" srcOrd="0" destOrd="0" presId="urn:microsoft.com/office/officeart/2005/8/layout/hierarchy2"/>
    <dgm:cxn modelId="{539811CA-2668-4A11-B5C3-449F754769DA}" type="presOf" srcId="{5CDD6F22-D5B7-4B3A-AC3E-062E2EEB9A4E}" destId="{420B8CCC-8CAA-447D-B2DC-6350276005E1}" srcOrd="0" destOrd="0" presId="urn:microsoft.com/office/officeart/2005/8/layout/hierarchy2"/>
    <dgm:cxn modelId="{5695DB2F-0317-4CA2-AFBF-245ADEEA7956}" type="presOf" srcId="{4EB44C8B-B7D0-4534-8BF9-C0C31CC0FCCF}" destId="{4EFDF310-F5BC-4C89-BFF9-C32E3E843CCD}" srcOrd="0" destOrd="0" presId="urn:microsoft.com/office/officeart/2005/8/layout/hierarchy2"/>
    <dgm:cxn modelId="{22BA5005-B80D-4315-95B6-C3C69DAB35AE}" type="presOf" srcId="{BAB7D4FD-9F28-443B-934F-2A04D124F403}" destId="{30D3888A-0DD1-40D7-A35D-049ED9D2881A}" srcOrd="0" destOrd="0" presId="urn:microsoft.com/office/officeart/2005/8/layout/hierarchy2"/>
    <dgm:cxn modelId="{57F4ACF5-5F10-4FC8-91D3-5A0FB1A4A54D}" type="presOf" srcId="{F4094555-E552-4C15-B3CF-F753CD3200BE}" destId="{8B64CC57-6034-409E-95CD-A372F2441FCA}" srcOrd="0" destOrd="0" presId="urn:microsoft.com/office/officeart/2005/8/layout/hierarchy2"/>
    <dgm:cxn modelId="{A897FEAD-8574-40C1-A8B7-CE8DC109B47E}" type="presOf" srcId="{A1D0049F-CAB8-48D4-B6EA-6E4566A7B86C}" destId="{A967540A-F3FF-40B4-942C-F3C52A4D5546}" srcOrd="0" destOrd="0" presId="urn:microsoft.com/office/officeart/2005/8/layout/hierarchy2"/>
    <dgm:cxn modelId="{AC4F742C-BE0D-4FFE-9F26-6F39C66F168F}" srcId="{3E60EB14-CDD6-4592-8817-D05526B335F6}" destId="{672F11AB-6BF3-4FC4-AA8B-19EE59BD5A0E}" srcOrd="0" destOrd="0" parTransId="{F3B98BED-B58F-4CE0-A6CD-667895D42E50}" sibTransId="{42F6CA38-DB78-4EFE-87F3-CB1F8BEC83E1}"/>
    <dgm:cxn modelId="{59911E3E-A3C6-4A59-9C0C-6A2ECF035A0C}" type="presOf" srcId="{8C17B908-35A3-4730-ADC0-C9877BC64BA5}" destId="{B17E35BC-D59D-4968-B795-7FD89DE80B58}" srcOrd="0" destOrd="0" presId="urn:microsoft.com/office/officeart/2005/8/layout/hierarchy2"/>
    <dgm:cxn modelId="{AC5D44D4-1738-4306-9CF1-E5D49C27531C}" type="presOf" srcId="{CCF5A3FA-E16B-458A-90A9-02D30FD333F3}" destId="{E1794741-46AF-42C6-B96D-5DB11F5EA909}" srcOrd="0" destOrd="0" presId="urn:microsoft.com/office/officeart/2005/8/layout/hierarchy2"/>
    <dgm:cxn modelId="{86362154-9D05-45E8-9073-9D6F226F33BE}" type="presOf" srcId="{84939428-FEFE-433B-80A8-28B894C8BEF0}" destId="{9CA122CA-D1B3-4C01-A140-C97CA4AED7B8}" srcOrd="0" destOrd="0" presId="urn:microsoft.com/office/officeart/2005/8/layout/hierarchy2"/>
    <dgm:cxn modelId="{1499873D-3DB7-41B8-9ED9-FA4068E44821}" type="presOf" srcId="{307C88D7-2256-4E82-BF11-5FED7FEF5B5A}" destId="{C9375805-1022-4DE1-ABAC-0DA71CCC0896}" srcOrd="1" destOrd="0" presId="urn:microsoft.com/office/officeart/2005/8/layout/hierarchy2"/>
    <dgm:cxn modelId="{9D8FBD3B-3693-4DB4-B8EB-10367CFFEB64}" type="presOf" srcId="{383A3F47-302A-4DB3-9AF7-3841CD38DBBB}" destId="{B5D86349-3668-493D-8043-DEFD248B0F87}" srcOrd="0" destOrd="0" presId="urn:microsoft.com/office/officeart/2005/8/layout/hierarchy2"/>
    <dgm:cxn modelId="{2A8D4E06-4AC8-41FA-80E9-5940A017644C}" srcId="{F432C1F4-B584-46A6-8F0D-AB98CBD7A6B1}" destId="{4B8CBE16-6A90-40E8-84D6-6F64305CA91D}" srcOrd="0" destOrd="0" parTransId="{3EF7A868-3CC0-4819-87AE-423EF79B1DD8}" sibTransId="{C2343FD3-9F9D-4EA1-862A-70F5EBE1E0B1}"/>
    <dgm:cxn modelId="{4ED03EA2-66F7-4920-A88A-C9D803C91FF0}" srcId="{BAB7D4FD-9F28-443B-934F-2A04D124F403}" destId="{0F981D2B-4663-4EDC-ABC3-A90C18D3A8B9}" srcOrd="1" destOrd="0" parTransId="{383A3F47-302A-4DB3-9AF7-3841CD38DBBB}" sibTransId="{C2B9FBB9-EE98-4EBD-AA24-88771EA7A9FB}"/>
    <dgm:cxn modelId="{6CFB0586-B900-423B-A820-E2450D97F352}" type="presOf" srcId="{1ADF2BDA-852A-49C4-B012-F80655DCD577}" destId="{9F0CA2D3-07EE-4C85-ACF5-A8460B43BDF4}" srcOrd="1" destOrd="0" presId="urn:microsoft.com/office/officeart/2005/8/layout/hierarchy2"/>
    <dgm:cxn modelId="{092D9553-7173-4DA1-B02D-13E579D8634F}" type="presOf" srcId="{D748CFDA-37DC-4381-B491-F05F8E160B61}" destId="{1892F15A-9EAB-4C5E-9E63-8C79EAE43547}" srcOrd="0" destOrd="0" presId="urn:microsoft.com/office/officeart/2005/8/layout/hierarchy2"/>
    <dgm:cxn modelId="{0DC8413B-4F21-448D-ADE0-01607D7A1026}" type="presOf" srcId="{7B8B747F-1E9B-42EE-99EE-EBE00427EBF7}" destId="{A2675D17-4B7B-4EBD-B83F-A5847ED44DE1}" srcOrd="0" destOrd="0" presId="urn:microsoft.com/office/officeart/2005/8/layout/hierarchy2"/>
    <dgm:cxn modelId="{AFE1E611-7C58-4316-9447-F71F99C4C803}" srcId="{3A3CC9A4-AA02-4DEF-91E9-FC7BF9A72DA3}" destId="{4EB44C8B-B7D0-4534-8BF9-C0C31CC0FCCF}" srcOrd="0" destOrd="0" parTransId="{A765BD13-8760-4319-871B-92B125D2F74E}" sibTransId="{A4B9F492-DE1E-46EA-A0A0-40466C0421D3}"/>
    <dgm:cxn modelId="{CDCA78F8-C331-4213-BDF5-AFAA14ED4724}" srcId="{BAB7D4FD-9F28-443B-934F-2A04D124F403}" destId="{3E60EB14-CDD6-4592-8817-D05526B335F6}" srcOrd="2" destOrd="0" parTransId="{0FA11098-A89B-4BA6-BBAA-5075764B22DC}" sibTransId="{043CD055-F9E6-4773-B642-B11C95D57CA3}"/>
    <dgm:cxn modelId="{450A5ACB-053F-4A3D-B203-7B5D43B6C7FE}" type="presOf" srcId="{BBEE0BCE-A7CE-4BAC-AA98-E4410A354E4A}" destId="{C28D6C5D-C4CF-4304-975B-2F5E22EA60A3}" srcOrd="0" destOrd="0" presId="urn:microsoft.com/office/officeart/2005/8/layout/hierarchy2"/>
    <dgm:cxn modelId="{932D54E0-A86B-483C-AA38-9DEBE00A68CE}" type="presOf" srcId="{02D6AE02-0906-476F-9845-1CFC80E296F7}" destId="{3A9FC8DC-27E3-43FA-849C-7F1407F56CBB}" srcOrd="0" destOrd="0" presId="urn:microsoft.com/office/officeart/2005/8/layout/hierarchy2"/>
    <dgm:cxn modelId="{DCD018B4-F9B1-4EE2-813E-90788A77E2DA}" type="presOf" srcId="{96A4F1F6-C9E9-4B57-9E29-3F2D903C1691}" destId="{AFA68FE0-8766-4B61-9D7A-A1D8C13875CE}" srcOrd="1" destOrd="0" presId="urn:microsoft.com/office/officeart/2005/8/layout/hierarchy2"/>
    <dgm:cxn modelId="{1684104D-D33F-4E3D-A4ED-62DCAEEB25D1}" type="presOf" srcId="{6ABFA9FF-4D31-4DA9-8924-535167EAEF25}" destId="{FBA1F127-81BF-4396-A4CF-0490B910CD7E}" srcOrd="0" destOrd="0" presId="urn:microsoft.com/office/officeart/2005/8/layout/hierarchy2"/>
    <dgm:cxn modelId="{25E3D878-EA72-4F56-974F-06E0C9443CF5}" type="presOf" srcId="{1D880015-AF34-465B-B5F1-60F85D10B5A5}" destId="{026C61A4-6E35-47A1-82E7-F90F5BA1F3F2}" srcOrd="0" destOrd="0" presId="urn:microsoft.com/office/officeart/2005/8/layout/hierarchy2"/>
    <dgm:cxn modelId="{A3E97677-9456-4B69-A4E3-53CDFAAC9A1F}" type="presOf" srcId="{0FA11098-A89B-4BA6-BBAA-5075764B22DC}" destId="{3621E893-2EDE-4A31-8994-57084905EE5B}" srcOrd="1" destOrd="0" presId="urn:microsoft.com/office/officeart/2005/8/layout/hierarchy2"/>
    <dgm:cxn modelId="{0CF3FF64-162B-4A0F-9575-0EDC7B84BD54}" type="presOf" srcId="{CCF5A3FA-E16B-458A-90A9-02D30FD333F3}" destId="{D5E6D3FD-14AC-4671-A328-24D831E67CD9}" srcOrd="1" destOrd="0" presId="urn:microsoft.com/office/officeart/2005/8/layout/hierarchy2"/>
    <dgm:cxn modelId="{054A84E5-8376-49D3-8020-0C8E29E5CA2C}" type="presOf" srcId="{1ADF2BDA-852A-49C4-B012-F80655DCD577}" destId="{C0F148D4-73D3-4E47-960B-1765C83502CF}" srcOrd="0" destOrd="0" presId="urn:microsoft.com/office/officeart/2005/8/layout/hierarchy2"/>
    <dgm:cxn modelId="{7B41E3D5-EA9D-417F-9DA9-1CCA77FE5090}" type="presOf" srcId="{383A3F47-302A-4DB3-9AF7-3841CD38DBBB}" destId="{1293C908-B731-4A12-84C2-F4CB6D760DAE}" srcOrd="1" destOrd="0" presId="urn:microsoft.com/office/officeart/2005/8/layout/hierarchy2"/>
    <dgm:cxn modelId="{B9A19FAA-2712-49CF-AD0C-E61AD4F9E254}" type="presOf" srcId="{701B6025-6D87-4C3F-A25D-5F393DB8C3A4}" destId="{8EBFD8B8-6BE2-4C24-9C43-82BF84A7220E}" srcOrd="0" destOrd="0" presId="urn:microsoft.com/office/officeart/2005/8/layout/hierarchy2"/>
    <dgm:cxn modelId="{C6F46511-A962-42F7-9886-3FDCADD8B15F}" type="presOf" srcId="{C6CFB697-912F-482F-9791-95C226DCF884}" destId="{8EAACE90-33C0-496F-B26F-15861D52BCCF}" srcOrd="0" destOrd="0" presId="urn:microsoft.com/office/officeart/2005/8/layout/hierarchy2"/>
    <dgm:cxn modelId="{C32F2E9F-1528-4C8D-A4E5-AF36AFB5D280}" type="presOf" srcId="{7C36BD76-8033-4698-804A-EBD007D76632}" destId="{F4FA7374-8D05-4C46-9604-99E0A9C6D7CF}" srcOrd="1" destOrd="0" presId="urn:microsoft.com/office/officeart/2005/8/layout/hierarchy2"/>
    <dgm:cxn modelId="{843DC904-3C16-4417-BCC9-4DED9D899073}" type="presOf" srcId="{02D6AE02-0906-476F-9845-1CFC80E296F7}" destId="{B79A7D91-2D1D-466B-BBEE-F543ABE41B34}" srcOrd="1" destOrd="0" presId="urn:microsoft.com/office/officeart/2005/8/layout/hierarchy2"/>
    <dgm:cxn modelId="{E609C903-899F-4587-9573-2C3A988DEB2D}" type="presOf" srcId="{CA89B46B-D7E1-46BD-9BE6-50240A717369}" destId="{C0C0E2C2-38C8-49AB-8F65-D1E49A880D46}" srcOrd="1" destOrd="0" presId="urn:microsoft.com/office/officeart/2005/8/layout/hierarchy2"/>
    <dgm:cxn modelId="{34DCADC9-AA7C-495D-A271-EF902C9684D1}" type="presOf" srcId="{798C3DBD-547E-4117-82F4-08BDD905A3CA}" destId="{6E9C1218-235C-46A8-9535-24987820D304}" srcOrd="0" destOrd="0" presId="urn:microsoft.com/office/officeart/2005/8/layout/hierarchy2"/>
    <dgm:cxn modelId="{71B5AD0D-C573-4D17-80C1-E8AFF1812DE0}" srcId="{3E60EB14-CDD6-4592-8817-D05526B335F6}" destId="{701B6025-6D87-4C3F-A25D-5F393DB8C3A4}" srcOrd="2" destOrd="0" parTransId="{96A4F1F6-C9E9-4B57-9E29-3F2D903C1691}" sibTransId="{FA988ED7-EC11-4C91-BA2B-C40DA967A514}"/>
    <dgm:cxn modelId="{C0CD9A8D-5C02-47D2-B604-A409CF1527C6}" type="presOf" srcId="{65825E14-F619-4423-A64B-67BA85FE447F}" destId="{BCBB3019-DCB0-41D2-A58A-CEA4E7A1C7C0}" srcOrd="0" destOrd="0" presId="urn:microsoft.com/office/officeart/2005/8/layout/hierarchy2"/>
    <dgm:cxn modelId="{FD17C5AD-F407-4481-859A-9473FFDD11C4}" type="presOf" srcId="{4B8CBE16-6A90-40E8-84D6-6F64305CA91D}" destId="{DF8ED3E8-DAF1-49FA-B754-FC39B0E22E90}" srcOrd="0" destOrd="0" presId="urn:microsoft.com/office/officeart/2005/8/layout/hierarchy2"/>
    <dgm:cxn modelId="{01D065DC-15BE-4D75-9AB0-1CFD83D9C95C}" type="presOf" srcId="{2773DB70-C5C2-489F-A124-45CA7C053466}" destId="{0B244B27-C844-44B4-8E2D-7800B253050F}" srcOrd="0" destOrd="0" presId="urn:microsoft.com/office/officeart/2005/8/layout/hierarchy2"/>
    <dgm:cxn modelId="{01E13431-75A4-4CD0-8243-205F831F08A3}" type="presOf" srcId="{5973510C-EC35-4482-A209-0F55DB189988}" destId="{494F45F6-2468-44DB-9785-2A803DDDD20F}" srcOrd="1" destOrd="0" presId="urn:microsoft.com/office/officeart/2005/8/layout/hierarchy2"/>
    <dgm:cxn modelId="{B28D3ED7-D6AF-4108-A644-44F53367BF2D}" type="presOf" srcId="{9A51DC02-8764-482A-8562-FFD33624D3E7}" destId="{719E2F91-C009-4D5C-B45D-3D88E28EA26F}" srcOrd="0" destOrd="0" presId="urn:microsoft.com/office/officeart/2005/8/layout/hierarchy2"/>
    <dgm:cxn modelId="{151EF329-37DB-4AE0-9568-89340507AC07}" type="presOf" srcId="{6A1F3EFC-410B-4686-BA7C-099B592AFCE1}" destId="{A7411E93-16E5-43B9-89D1-3F6A4D26DEB6}" srcOrd="1" destOrd="0" presId="urn:microsoft.com/office/officeart/2005/8/layout/hierarchy2"/>
    <dgm:cxn modelId="{2420CB0E-185A-4735-862A-65F02B80AB98}" srcId="{7B8B747F-1E9B-42EE-99EE-EBE00427EBF7}" destId="{A608A12C-82C0-470E-ACD1-5098A082B550}" srcOrd="0" destOrd="0" parTransId="{CA89B46B-D7E1-46BD-9BE6-50240A717369}" sibTransId="{725D524C-1332-4765-9C2B-2BA6078FA65E}"/>
    <dgm:cxn modelId="{B62FEADB-DC7A-4C3D-8B09-7F42DED376A6}" type="presOf" srcId="{96A4F1F6-C9E9-4B57-9E29-3F2D903C1691}" destId="{325F4BF8-F527-4511-B815-1361312C6CE0}" srcOrd="0" destOrd="0" presId="urn:microsoft.com/office/officeart/2005/8/layout/hierarchy2"/>
    <dgm:cxn modelId="{06D2CFB9-C785-402A-AEF7-406F35E07250}" srcId="{4EB44C8B-B7D0-4534-8BF9-C0C31CC0FCCF}" destId="{84939428-FEFE-433B-80A8-28B894C8BEF0}" srcOrd="1" destOrd="0" parTransId="{798C3DBD-547E-4117-82F4-08BDD905A3CA}" sibTransId="{F7C25648-C286-49F6-900D-B68292DE8EEF}"/>
    <dgm:cxn modelId="{EF6B7F20-C0AA-432B-958C-A8596A76EAA3}" type="presOf" srcId="{3A3CC9A4-AA02-4DEF-91E9-FC7BF9A72DA3}" destId="{F0D49A5A-19B3-4216-9900-95F102215567}" srcOrd="0" destOrd="0" presId="urn:microsoft.com/office/officeart/2005/8/layout/hierarchy2"/>
    <dgm:cxn modelId="{4E084D7E-5353-4DDB-8716-5F9DB303A8BA}" type="presOf" srcId="{A1D0049F-CAB8-48D4-B6EA-6E4566A7B86C}" destId="{92ED9E29-72A6-4452-83A0-2CDC79C6FB30}" srcOrd="1" destOrd="0" presId="urn:microsoft.com/office/officeart/2005/8/layout/hierarchy2"/>
    <dgm:cxn modelId="{73B6D890-5789-42F4-A7BF-5F9DCFA8480C}" srcId="{F432C1F4-B584-46A6-8F0D-AB98CBD7A6B1}" destId="{DBAC50D8-7B75-4358-AD49-404E99AD6940}" srcOrd="1" destOrd="0" parTransId="{A1D0049F-CAB8-48D4-B6EA-6E4566A7B86C}" sibTransId="{655A2AA6-E689-4E84-B9B0-24A9262D952F}"/>
    <dgm:cxn modelId="{3FC3493C-59CB-44A6-AA4E-2643AAFCEE99}" srcId="{84939428-FEFE-433B-80A8-28B894C8BEF0}" destId="{F432C1F4-B584-46A6-8F0D-AB98CBD7A6B1}" srcOrd="0" destOrd="0" parTransId="{5973510C-EC35-4482-A209-0F55DB189988}" sibTransId="{E939C318-7018-4F96-8B1C-4762B2A34DE9}"/>
    <dgm:cxn modelId="{F1BA7E37-C6C5-456C-AA9A-CA21E8EA5CC8}" type="presOf" srcId="{5973510C-EC35-4482-A209-0F55DB189988}" destId="{8A041F1D-12F8-4CEF-9122-7B052339360E}" srcOrd="0" destOrd="0" presId="urn:microsoft.com/office/officeart/2005/8/layout/hierarchy2"/>
    <dgm:cxn modelId="{134EEFAE-2814-4A46-BF1C-B49B512D27A2}" type="presOf" srcId="{6A1F3EFC-410B-4686-BA7C-099B592AFCE1}" destId="{D5DC911D-8F94-4B37-ACBD-C137F3DAA0AC}" srcOrd="0" destOrd="0" presId="urn:microsoft.com/office/officeart/2005/8/layout/hierarchy2"/>
    <dgm:cxn modelId="{1A841004-9D16-4647-B5F0-2E420A2D5E5B}" srcId="{F4094555-E552-4C15-B3CF-F753CD3200BE}" destId="{5CDD6F22-D5B7-4B3A-AC3E-062E2EEB9A4E}" srcOrd="1" destOrd="0" parTransId="{8C17B908-35A3-4730-ADC0-C9877BC64BA5}" sibTransId="{98843072-36BE-4E3C-9AA6-9585117429DB}"/>
    <dgm:cxn modelId="{79F8D4F1-892B-4ABD-AC20-634360A8581F}" srcId="{0F981D2B-4663-4EDC-ABC3-A90C18D3A8B9}" destId="{BBEE0BCE-A7CE-4BAC-AA98-E4410A354E4A}" srcOrd="0" destOrd="0" parTransId="{307C88D7-2256-4E82-BF11-5FED7FEF5B5A}" sibTransId="{2469E8B5-D7C1-4FDB-8BAA-97BF22E81915}"/>
    <dgm:cxn modelId="{8029B3C3-7BA8-4F74-B066-C6F1C63B19C8}" type="presParOf" srcId="{F0D49A5A-19B3-4216-9900-95F102215567}" destId="{96615FC9-A728-4F0E-9CC5-9A07AA2D0C8B}" srcOrd="0" destOrd="0" presId="urn:microsoft.com/office/officeart/2005/8/layout/hierarchy2"/>
    <dgm:cxn modelId="{907311EA-7021-4BED-806A-5537578B3016}" type="presParOf" srcId="{96615FC9-A728-4F0E-9CC5-9A07AA2D0C8B}" destId="{4EFDF310-F5BC-4C89-BFF9-C32E3E843CCD}" srcOrd="0" destOrd="0" presId="urn:microsoft.com/office/officeart/2005/8/layout/hierarchy2"/>
    <dgm:cxn modelId="{FA39C543-1E3B-4CBE-82B0-470E67EE5A17}" type="presParOf" srcId="{96615FC9-A728-4F0E-9CC5-9A07AA2D0C8B}" destId="{C4251C85-889E-4F75-BCCC-340EE222CD16}" srcOrd="1" destOrd="0" presId="urn:microsoft.com/office/officeart/2005/8/layout/hierarchy2"/>
    <dgm:cxn modelId="{EC96C299-69C2-44FA-96E9-E609AC9AB299}" type="presParOf" srcId="{C4251C85-889E-4F75-BCCC-340EE222CD16}" destId="{D5DC911D-8F94-4B37-ACBD-C137F3DAA0AC}" srcOrd="0" destOrd="0" presId="urn:microsoft.com/office/officeart/2005/8/layout/hierarchy2"/>
    <dgm:cxn modelId="{CF25A349-4F02-4F50-9832-81CD0B321A85}" type="presParOf" srcId="{D5DC911D-8F94-4B37-ACBD-C137F3DAA0AC}" destId="{A7411E93-16E5-43B9-89D1-3F6A4D26DEB6}" srcOrd="0" destOrd="0" presId="urn:microsoft.com/office/officeart/2005/8/layout/hierarchy2"/>
    <dgm:cxn modelId="{527354A7-96D0-495D-B4FA-A1988362D50D}" type="presParOf" srcId="{C4251C85-889E-4F75-BCCC-340EE222CD16}" destId="{3EBE3D0D-EF08-4E4A-8E7A-E0E6A19AC619}" srcOrd="1" destOrd="0" presId="urn:microsoft.com/office/officeart/2005/8/layout/hierarchy2"/>
    <dgm:cxn modelId="{4A994B59-07F4-4E4D-98DF-AE8B316AB996}" type="presParOf" srcId="{3EBE3D0D-EF08-4E4A-8E7A-E0E6A19AC619}" destId="{30D3888A-0DD1-40D7-A35D-049ED9D2881A}" srcOrd="0" destOrd="0" presId="urn:microsoft.com/office/officeart/2005/8/layout/hierarchy2"/>
    <dgm:cxn modelId="{E242882C-BA1C-4133-B2DA-D20E1537830F}" type="presParOf" srcId="{3EBE3D0D-EF08-4E4A-8E7A-E0E6A19AC619}" destId="{A00113DB-D5F8-43ED-A2ED-5C5AE0FF8847}" srcOrd="1" destOrd="0" presId="urn:microsoft.com/office/officeart/2005/8/layout/hierarchy2"/>
    <dgm:cxn modelId="{D28FA67A-CEC8-4C8A-B150-9C7B0869F382}" type="presParOf" srcId="{A00113DB-D5F8-43ED-A2ED-5C5AE0FF8847}" destId="{E1794741-46AF-42C6-B96D-5DB11F5EA909}" srcOrd="0" destOrd="0" presId="urn:microsoft.com/office/officeart/2005/8/layout/hierarchy2"/>
    <dgm:cxn modelId="{22CFFDB4-60B4-457C-B117-CA19DABDC3DF}" type="presParOf" srcId="{E1794741-46AF-42C6-B96D-5DB11F5EA909}" destId="{D5E6D3FD-14AC-4671-A328-24D831E67CD9}" srcOrd="0" destOrd="0" presId="urn:microsoft.com/office/officeart/2005/8/layout/hierarchy2"/>
    <dgm:cxn modelId="{20A381AC-38B2-4639-B770-3886A6391E53}" type="presParOf" srcId="{A00113DB-D5F8-43ED-A2ED-5C5AE0FF8847}" destId="{79E8D817-0295-4A1D-BE4F-8DC12B6C5163}" srcOrd="1" destOrd="0" presId="urn:microsoft.com/office/officeart/2005/8/layout/hierarchy2"/>
    <dgm:cxn modelId="{F33154F1-959D-4BA7-873B-875AADDFA86F}" type="presParOf" srcId="{79E8D817-0295-4A1D-BE4F-8DC12B6C5163}" destId="{0B244B27-C844-44B4-8E2D-7800B253050F}" srcOrd="0" destOrd="0" presId="urn:microsoft.com/office/officeart/2005/8/layout/hierarchy2"/>
    <dgm:cxn modelId="{5ACE57F3-B870-473F-8794-95FDF9B4B7DF}" type="presParOf" srcId="{79E8D817-0295-4A1D-BE4F-8DC12B6C5163}" destId="{F8F9A607-E2B0-4230-A5F4-050D27B89FB7}" srcOrd="1" destOrd="0" presId="urn:microsoft.com/office/officeart/2005/8/layout/hierarchy2"/>
    <dgm:cxn modelId="{D47CA6A0-D189-4539-823C-AB508C9457FD}" type="presParOf" srcId="{A00113DB-D5F8-43ED-A2ED-5C5AE0FF8847}" destId="{B5D86349-3668-493D-8043-DEFD248B0F87}" srcOrd="2" destOrd="0" presId="urn:microsoft.com/office/officeart/2005/8/layout/hierarchy2"/>
    <dgm:cxn modelId="{70E69B60-C33C-4E54-89A8-0E3BC88F7124}" type="presParOf" srcId="{B5D86349-3668-493D-8043-DEFD248B0F87}" destId="{1293C908-B731-4A12-84C2-F4CB6D760DAE}" srcOrd="0" destOrd="0" presId="urn:microsoft.com/office/officeart/2005/8/layout/hierarchy2"/>
    <dgm:cxn modelId="{E9EB191F-4C16-4502-8EB1-AE59607ED691}" type="presParOf" srcId="{A00113DB-D5F8-43ED-A2ED-5C5AE0FF8847}" destId="{F5457D04-20C0-472E-8863-9E697BE01075}" srcOrd="3" destOrd="0" presId="urn:microsoft.com/office/officeart/2005/8/layout/hierarchy2"/>
    <dgm:cxn modelId="{DE5B9EC1-CE45-4778-B9BB-FDCA48F4C38F}" type="presParOf" srcId="{F5457D04-20C0-472E-8863-9E697BE01075}" destId="{A56A1EE7-3823-49A8-865D-4408ACFCE3B7}" srcOrd="0" destOrd="0" presId="urn:microsoft.com/office/officeart/2005/8/layout/hierarchy2"/>
    <dgm:cxn modelId="{D6F11A43-4015-411A-87DF-6BB8D0BA9D78}" type="presParOf" srcId="{F5457D04-20C0-472E-8863-9E697BE01075}" destId="{8A2AB4F5-6730-4A05-8EBF-F43D832D44C4}" srcOrd="1" destOrd="0" presId="urn:microsoft.com/office/officeart/2005/8/layout/hierarchy2"/>
    <dgm:cxn modelId="{A836CD50-85D2-47E0-A5E6-D13236BC972D}" type="presParOf" srcId="{8A2AB4F5-6730-4A05-8EBF-F43D832D44C4}" destId="{61CD0102-C4F0-4B61-9D6B-20FFAC6E4ADA}" srcOrd="0" destOrd="0" presId="urn:microsoft.com/office/officeart/2005/8/layout/hierarchy2"/>
    <dgm:cxn modelId="{D56CEB33-028B-443D-BA2D-FC627B661376}" type="presParOf" srcId="{61CD0102-C4F0-4B61-9D6B-20FFAC6E4ADA}" destId="{C9375805-1022-4DE1-ABAC-0DA71CCC0896}" srcOrd="0" destOrd="0" presId="urn:microsoft.com/office/officeart/2005/8/layout/hierarchy2"/>
    <dgm:cxn modelId="{1DD47B1F-C805-490A-B6C7-DF41DAAE319B}" type="presParOf" srcId="{8A2AB4F5-6730-4A05-8EBF-F43D832D44C4}" destId="{BB87F89F-A03D-45BC-8732-777C5A58BEC1}" srcOrd="1" destOrd="0" presId="urn:microsoft.com/office/officeart/2005/8/layout/hierarchy2"/>
    <dgm:cxn modelId="{3DAE3692-CFF2-4992-AAB6-E1EF5F2A06FB}" type="presParOf" srcId="{BB87F89F-A03D-45BC-8732-777C5A58BEC1}" destId="{C28D6C5D-C4CF-4304-975B-2F5E22EA60A3}" srcOrd="0" destOrd="0" presId="urn:microsoft.com/office/officeart/2005/8/layout/hierarchy2"/>
    <dgm:cxn modelId="{7F275B37-AFA5-432A-97BF-5475D9D1D124}" type="presParOf" srcId="{BB87F89F-A03D-45BC-8732-777C5A58BEC1}" destId="{FF341385-E6AB-4EE3-80DB-7E96DB514A58}" srcOrd="1" destOrd="0" presId="urn:microsoft.com/office/officeart/2005/8/layout/hierarchy2"/>
    <dgm:cxn modelId="{9F616FD8-B87D-4C28-8BA0-65868B83EF9C}" type="presParOf" srcId="{8A2AB4F5-6730-4A05-8EBF-F43D832D44C4}" destId="{3A9FC8DC-27E3-43FA-849C-7F1407F56CBB}" srcOrd="2" destOrd="0" presId="urn:microsoft.com/office/officeart/2005/8/layout/hierarchy2"/>
    <dgm:cxn modelId="{C0F4FB20-EF0D-4652-BE77-65990AF96695}" type="presParOf" srcId="{3A9FC8DC-27E3-43FA-849C-7F1407F56CBB}" destId="{B79A7D91-2D1D-466B-BBEE-F543ABE41B34}" srcOrd="0" destOrd="0" presId="urn:microsoft.com/office/officeart/2005/8/layout/hierarchy2"/>
    <dgm:cxn modelId="{D9E4F933-9608-4C10-9007-A7465DAC9834}" type="presParOf" srcId="{8A2AB4F5-6730-4A05-8EBF-F43D832D44C4}" destId="{3E881947-6AB8-4F37-B11E-48F38C0EF50D}" srcOrd="3" destOrd="0" presId="urn:microsoft.com/office/officeart/2005/8/layout/hierarchy2"/>
    <dgm:cxn modelId="{71210D02-157B-404F-A92E-8709A4B98DD0}" type="presParOf" srcId="{3E881947-6AB8-4F37-B11E-48F38C0EF50D}" destId="{719E2F91-C009-4D5C-B45D-3D88E28EA26F}" srcOrd="0" destOrd="0" presId="urn:microsoft.com/office/officeart/2005/8/layout/hierarchy2"/>
    <dgm:cxn modelId="{636D5421-AD06-48E1-9FB7-82D7923F00AF}" type="presParOf" srcId="{3E881947-6AB8-4F37-B11E-48F38C0EF50D}" destId="{4EEBA757-8C66-46B0-9100-87AE365B2DC8}" srcOrd="1" destOrd="0" presId="urn:microsoft.com/office/officeart/2005/8/layout/hierarchy2"/>
    <dgm:cxn modelId="{25C762CE-FD1C-4618-9BAE-598F8E666134}" type="presParOf" srcId="{8A2AB4F5-6730-4A05-8EBF-F43D832D44C4}" destId="{C0F148D4-73D3-4E47-960B-1765C83502CF}" srcOrd="4" destOrd="0" presId="urn:microsoft.com/office/officeart/2005/8/layout/hierarchy2"/>
    <dgm:cxn modelId="{834456CE-C870-473D-995C-782333888040}" type="presParOf" srcId="{C0F148D4-73D3-4E47-960B-1765C83502CF}" destId="{9F0CA2D3-07EE-4C85-ACF5-A8460B43BDF4}" srcOrd="0" destOrd="0" presId="urn:microsoft.com/office/officeart/2005/8/layout/hierarchy2"/>
    <dgm:cxn modelId="{10624A62-EFFD-477A-A2A0-848C5A3BE78B}" type="presParOf" srcId="{8A2AB4F5-6730-4A05-8EBF-F43D832D44C4}" destId="{A2511E8E-25E5-4811-A042-0E324DF502F3}" srcOrd="5" destOrd="0" presId="urn:microsoft.com/office/officeart/2005/8/layout/hierarchy2"/>
    <dgm:cxn modelId="{3C7D2B6D-AC33-47F2-A051-E05FDCFB6DDE}" type="presParOf" srcId="{A2511E8E-25E5-4811-A042-0E324DF502F3}" destId="{DB8B5331-F57E-4588-8CD6-D7A4FFFD3BC6}" srcOrd="0" destOrd="0" presId="urn:microsoft.com/office/officeart/2005/8/layout/hierarchy2"/>
    <dgm:cxn modelId="{54EBEBA4-7BA2-43EB-A17C-D741921F0036}" type="presParOf" srcId="{A2511E8E-25E5-4811-A042-0E324DF502F3}" destId="{BFC35F37-9BBB-40C7-AD30-82E212EA4DD7}" srcOrd="1" destOrd="0" presId="urn:microsoft.com/office/officeart/2005/8/layout/hierarchy2"/>
    <dgm:cxn modelId="{670A8BB8-45BB-45A0-BF14-1A12F34858FB}" type="presParOf" srcId="{A00113DB-D5F8-43ED-A2ED-5C5AE0FF8847}" destId="{60FB592F-7AAB-4BB0-A8B5-E86F62E4CF17}" srcOrd="4" destOrd="0" presId="urn:microsoft.com/office/officeart/2005/8/layout/hierarchy2"/>
    <dgm:cxn modelId="{8E016AEA-CFD2-4321-8BAC-CF204E98642B}" type="presParOf" srcId="{60FB592F-7AAB-4BB0-A8B5-E86F62E4CF17}" destId="{3621E893-2EDE-4A31-8994-57084905EE5B}" srcOrd="0" destOrd="0" presId="urn:microsoft.com/office/officeart/2005/8/layout/hierarchy2"/>
    <dgm:cxn modelId="{9620D99E-6F45-4962-B40E-5F7B3C677624}" type="presParOf" srcId="{A00113DB-D5F8-43ED-A2ED-5C5AE0FF8847}" destId="{A862AC81-CCBE-455B-B2BC-D93C90EFB33D}" srcOrd="5" destOrd="0" presId="urn:microsoft.com/office/officeart/2005/8/layout/hierarchy2"/>
    <dgm:cxn modelId="{1988FE0D-318A-47D4-A4E8-94CD94915BDB}" type="presParOf" srcId="{A862AC81-CCBE-455B-B2BC-D93C90EFB33D}" destId="{5A1A13FF-A5C7-4D76-B44F-E978C85A5335}" srcOrd="0" destOrd="0" presId="urn:microsoft.com/office/officeart/2005/8/layout/hierarchy2"/>
    <dgm:cxn modelId="{0241B842-FD6C-4E0C-BE65-19A328E8170A}" type="presParOf" srcId="{A862AC81-CCBE-455B-B2BC-D93C90EFB33D}" destId="{B7B32625-0355-4B3D-AB53-CEFE9CF6053B}" srcOrd="1" destOrd="0" presId="urn:microsoft.com/office/officeart/2005/8/layout/hierarchy2"/>
    <dgm:cxn modelId="{A059A9AC-E709-4138-B41B-2668B15CB97C}" type="presParOf" srcId="{B7B32625-0355-4B3D-AB53-CEFE9CF6053B}" destId="{619E4819-9694-4613-AC1E-D75BFC9873C1}" srcOrd="0" destOrd="0" presId="urn:microsoft.com/office/officeart/2005/8/layout/hierarchy2"/>
    <dgm:cxn modelId="{57704030-19C3-4E65-AE66-0DFE086BBEC4}" type="presParOf" srcId="{619E4819-9694-4613-AC1E-D75BFC9873C1}" destId="{EFF8E4FE-FB35-4227-87A8-EAE6C3251E1A}" srcOrd="0" destOrd="0" presId="urn:microsoft.com/office/officeart/2005/8/layout/hierarchy2"/>
    <dgm:cxn modelId="{FF4E1747-87EA-4993-88B1-CA87BE6FF9B8}" type="presParOf" srcId="{B7B32625-0355-4B3D-AB53-CEFE9CF6053B}" destId="{8B10A151-E3FA-45D8-AF55-63ECAE6EFFD7}" srcOrd="1" destOrd="0" presId="urn:microsoft.com/office/officeart/2005/8/layout/hierarchy2"/>
    <dgm:cxn modelId="{7BFB3AD7-B154-4617-BA52-5CD323913875}" type="presParOf" srcId="{8B10A151-E3FA-45D8-AF55-63ECAE6EFFD7}" destId="{A870A16F-5311-4452-89F5-7C72F04EE8F1}" srcOrd="0" destOrd="0" presId="urn:microsoft.com/office/officeart/2005/8/layout/hierarchy2"/>
    <dgm:cxn modelId="{A3B33890-DABB-48CF-9B09-0F8AB19FB255}" type="presParOf" srcId="{8B10A151-E3FA-45D8-AF55-63ECAE6EFFD7}" destId="{CC7E0184-D3B8-486F-A482-4BD1AB4E0FB9}" srcOrd="1" destOrd="0" presId="urn:microsoft.com/office/officeart/2005/8/layout/hierarchy2"/>
    <dgm:cxn modelId="{0EA1E5D7-4C6A-4869-A54D-8F049E2A39C6}" type="presParOf" srcId="{B7B32625-0355-4B3D-AB53-CEFE9CF6053B}" destId="{8EAACE90-33C0-496F-B26F-15861D52BCCF}" srcOrd="2" destOrd="0" presId="urn:microsoft.com/office/officeart/2005/8/layout/hierarchy2"/>
    <dgm:cxn modelId="{9F01F635-7AD3-41C2-AE7F-37C71EB59B6A}" type="presParOf" srcId="{8EAACE90-33C0-496F-B26F-15861D52BCCF}" destId="{717FBA22-1E08-40CF-BA8A-424BBFD8AE1F}" srcOrd="0" destOrd="0" presId="urn:microsoft.com/office/officeart/2005/8/layout/hierarchy2"/>
    <dgm:cxn modelId="{14A7A98E-FB4F-46ED-9905-36A65D0C08E7}" type="presParOf" srcId="{B7B32625-0355-4B3D-AB53-CEFE9CF6053B}" destId="{B55C1A98-33D9-4F06-9DFE-FB80D0A7AF09}" srcOrd="3" destOrd="0" presId="urn:microsoft.com/office/officeart/2005/8/layout/hierarchy2"/>
    <dgm:cxn modelId="{A6C9ABF2-6E02-41CF-B509-C7C0513D530E}" type="presParOf" srcId="{B55C1A98-33D9-4F06-9DFE-FB80D0A7AF09}" destId="{FBA1F127-81BF-4396-A4CF-0490B910CD7E}" srcOrd="0" destOrd="0" presId="urn:microsoft.com/office/officeart/2005/8/layout/hierarchy2"/>
    <dgm:cxn modelId="{903DE0BF-8CFB-46A9-946D-660B81193C7D}" type="presParOf" srcId="{B55C1A98-33D9-4F06-9DFE-FB80D0A7AF09}" destId="{8097F774-40EE-44E9-8F15-17A408A27441}" srcOrd="1" destOrd="0" presId="urn:microsoft.com/office/officeart/2005/8/layout/hierarchy2"/>
    <dgm:cxn modelId="{1602DD54-C081-4BB9-8F45-42D1E41282EB}" type="presParOf" srcId="{B7B32625-0355-4B3D-AB53-CEFE9CF6053B}" destId="{325F4BF8-F527-4511-B815-1361312C6CE0}" srcOrd="4" destOrd="0" presId="urn:microsoft.com/office/officeart/2005/8/layout/hierarchy2"/>
    <dgm:cxn modelId="{74B399C9-E06F-47F0-8D84-B0F8D1A7CD1A}" type="presParOf" srcId="{325F4BF8-F527-4511-B815-1361312C6CE0}" destId="{AFA68FE0-8766-4B61-9D7A-A1D8C13875CE}" srcOrd="0" destOrd="0" presId="urn:microsoft.com/office/officeart/2005/8/layout/hierarchy2"/>
    <dgm:cxn modelId="{C95BAF07-1CB2-4344-845E-1872CA4F6582}" type="presParOf" srcId="{B7B32625-0355-4B3D-AB53-CEFE9CF6053B}" destId="{F67FE457-2545-40FE-A04F-1ADF0F2E8C0B}" srcOrd="5" destOrd="0" presId="urn:microsoft.com/office/officeart/2005/8/layout/hierarchy2"/>
    <dgm:cxn modelId="{8E44EE9A-057B-453C-83A5-02B5BBCEE113}" type="presParOf" srcId="{F67FE457-2545-40FE-A04F-1ADF0F2E8C0B}" destId="{8EBFD8B8-6BE2-4C24-9C43-82BF84A7220E}" srcOrd="0" destOrd="0" presId="urn:microsoft.com/office/officeart/2005/8/layout/hierarchy2"/>
    <dgm:cxn modelId="{557C5996-99C2-466C-BF33-67542579DC30}" type="presParOf" srcId="{F67FE457-2545-40FE-A04F-1ADF0F2E8C0B}" destId="{8E0F03ED-6862-4668-9298-80BF3E38F7B8}" srcOrd="1" destOrd="0" presId="urn:microsoft.com/office/officeart/2005/8/layout/hierarchy2"/>
    <dgm:cxn modelId="{5D1A3427-F0A5-4162-BEE2-A8FDADE49BDF}" type="presParOf" srcId="{C4251C85-889E-4F75-BCCC-340EE222CD16}" destId="{6E9C1218-235C-46A8-9535-24987820D304}" srcOrd="2" destOrd="0" presId="urn:microsoft.com/office/officeart/2005/8/layout/hierarchy2"/>
    <dgm:cxn modelId="{CE060918-8B62-4B9A-AC55-C66C5E9A4681}" type="presParOf" srcId="{6E9C1218-235C-46A8-9535-24987820D304}" destId="{3D577162-206E-4D26-B06A-4D559599E179}" srcOrd="0" destOrd="0" presId="urn:microsoft.com/office/officeart/2005/8/layout/hierarchy2"/>
    <dgm:cxn modelId="{00819840-76B9-4BA3-AF5F-C3DA06FCAD8C}" type="presParOf" srcId="{C4251C85-889E-4F75-BCCC-340EE222CD16}" destId="{A04D735D-1A71-4815-BF0E-97D71059F2EC}" srcOrd="3" destOrd="0" presId="urn:microsoft.com/office/officeart/2005/8/layout/hierarchy2"/>
    <dgm:cxn modelId="{96A97A36-D5B2-4C98-B1BF-E1DF70468656}" type="presParOf" srcId="{A04D735D-1A71-4815-BF0E-97D71059F2EC}" destId="{9CA122CA-D1B3-4C01-A140-C97CA4AED7B8}" srcOrd="0" destOrd="0" presId="urn:microsoft.com/office/officeart/2005/8/layout/hierarchy2"/>
    <dgm:cxn modelId="{5473260C-82EF-4A7F-9D07-0993DE64E6D0}" type="presParOf" srcId="{A04D735D-1A71-4815-BF0E-97D71059F2EC}" destId="{64391247-D6CB-4DDA-A22E-1E856247545B}" srcOrd="1" destOrd="0" presId="urn:microsoft.com/office/officeart/2005/8/layout/hierarchy2"/>
    <dgm:cxn modelId="{FB806502-CE5E-4F33-BB64-B94DA20B1B99}" type="presParOf" srcId="{64391247-D6CB-4DDA-A22E-1E856247545B}" destId="{8A041F1D-12F8-4CEF-9122-7B052339360E}" srcOrd="0" destOrd="0" presId="urn:microsoft.com/office/officeart/2005/8/layout/hierarchy2"/>
    <dgm:cxn modelId="{9AA62F48-8CFB-47E1-AF20-4BB33B78849C}" type="presParOf" srcId="{8A041F1D-12F8-4CEF-9122-7B052339360E}" destId="{494F45F6-2468-44DB-9785-2A803DDDD20F}" srcOrd="0" destOrd="0" presId="urn:microsoft.com/office/officeart/2005/8/layout/hierarchy2"/>
    <dgm:cxn modelId="{7C9408A2-0482-48B6-A891-7A9444B51C9E}" type="presParOf" srcId="{64391247-D6CB-4DDA-A22E-1E856247545B}" destId="{6ADC14A0-2691-4931-A4C7-34D79AF82B76}" srcOrd="1" destOrd="0" presId="urn:microsoft.com/office/officeart/2005/8/layout/hierarchy2"/>
    <dgm:cxn modelId="{229A36D7-FBD7-40B6-9356-FD72D0158329}" type="presParOf" srcId="{6ADC14A0-2691-4931-A4C7-34D79AF82B76}" destId="{C558B895-598B-4EF1-9506-E3AC4BC1B649}" srcOrd="0" destOrd="0" presId="urn:microsoft.com/office/officeart/2005/8/layout/hierarchy2"/>
    <dgm:cxn modelId="{D4668227-0822-4537-A7AF-74419CE8BBC2}" type="presParOf" srcId="{6ADC14A0-2691-4931-A4C7-34D79AF82B76}" destId="{7332438F-59EE-43E6-A94D-214A5EEB3453}" srcOrd="1" destOrd="0" presId="urn:microsoft.com/office/officeart/2005/8/layout/hierarchy2"/>
    <dgm:cxn modelId="{F17EFAC1-340E-484A-B6F8-F4ADC95E8190}" type="presParOf" srcId="{7332438F-59EE-43E6-A94D-214A5EEB3453}" destId="{EE01A592-E1F7-43F9-947B-A92BCA78A79F}" srcOrd="0" destOrd="0" presId="urn:microsoft.com/office/officeart/2005/8/layout/hierarchy2"/>
    <dgm:cxn modelId="{5D524680-8A5D-4952-B115-4B61D9D07550}" type="presParOf" srcId="{EE01A592-E1F7-43F9-947B-A92BCA78A79F}" destId="{1617751F-95BC-400C-ACA2-8842B9AD3109}" srcOrd="0" destOrd="0" presId="urn:microsoft.com/office/officeart/2005/8/layout/hierarchy2"/>
    <dgm:cxn modelId="{7C76904E-FC06-468B-A684-A53F12E9D1DC}" type="presParOf" srcId="{7332438F-59EE-43E6-A94D-214A5EEB3453}" destId="{6FFA398B-A7D4-4A64-8295-D155A8666C8F}" srcOrd="1" destOrd="0" presId="urn:microsoft.com/office/officeart/2005/8/layout/hierarchy2"/>
    <dgm:cxn modelId="{1043FA70-2CA2-4C1C-88A7-0ED37F0379A9}" type="presParOf" srcId="{6FFA398B-A7D4-4A64-8295-D155A8666C8F}" destId="{DF8ED3E8-DAF1-49FA-B754-FC39B0E22E90}" srcOrd="0" destOrd="0" presId="urn:microsoft.com/office/officeart/2005/8/layout/hierarchy2"/>
    <dgm:cxn modelId="{6DD05668-F69F-4233-8DD7-D014834E3631}" type="presParOf" srcId="{6FFA398B-A7D4-4A64-8295-D155A8666C8F}" destId="{8B000AC1-6AB2-4DCB-9A54-59D55E5162DC}" srcOrd="1" destOrd="0" presId="urn:microsoft.com/office/officeart/2005/8/layout/hierarchy2"/>
    <dgm:cxn modelId="{E5750716-5F81-4842-B7AA-203B14A148D1}" type="presParOf" srcId="{7332438F-59EE-43E6-A94D-214A5EEB3453}" destId="{A967540A-F3FF-40B4-942C-F3C52A4D5546}" srcOrd="2" destOrd="0" presId="urn:microsoft.com/office/officeart/2005/8/layout/hierarchy2"/>
    <dgm:cxn modelId="{779380EB-264A-4B12-95EE-18EADE861B13}" type="presParOf" srcId="{A967540A-F3FF-40B4-942C-F3C52A4D5546}" destId="{92ED9E29-72A6-4452-83A0-2CDC79C6FB30}" srcOrd="0" destOrd="0" presId="urn:microsoft.com/office/officeart/2005/8/layout/hierarchy2"/>
    <dgm:cxn modelId="{9F0FB3F6-F165-438F-A101-7FE8725637D4}" type="presParOf" srcId="{7332438F-59EE-43E6-A94D-214A5EEB3453}" destId="{707D4C62-CEBC-4BB5-BB3D-18DAA854D7EA}" srcOrd="3" destOrd="0" presId="urn:microsoft.com/office/officeart/2005/8/layout/hierarchy2"/>
    <dgm:cxn modelId="{6F142588-4E71-4E42-80DB-082A2F1FC9EE}" type="presParOf" srcId="{707D4C62-CEBC-4BB5-BB3D-18DAA854D7EA}" destId="{BE8B4A1E-3ADD-4499-9C91-FD2BC368B9C4}" srcOrd="0" destOrd="0" presId="urn:microsoft.com/office/officeart/2005/8/layout/hierarchy2"/>
    <dgm:cxn modelId="{A39C4861-CCD4-4B22-9198-808E10DA4139}" type="presParOf" srcId="{707D4C62-CEBC-4BB5-BB3D-18DAA854D7EA}" destId="{2CE8DE94-F391-4689-92C8-8F1F5389D2AF}" srcOrd="1" destOrd="0" presId="urn:microsoft.com/office/officeart/2005/8/layout/hierarchy2"/>
    <dgm:cxn modelId="{30DE4128-8B89-4EC8-A2FA-D27546A4BF1F}" type="presParOf" srcId="{64391247-D6CB-4DDA-A22E-1E856247545B}" destId="{BCBB3019-DCB0-41D2-A58A-CEA4E7A1C7C0}" srcOrd="2" destOrd="0" presId="urn:microsoft.com/office/officeart/2005/8/layout/hierarchy2"/>
    <dgm:cxn modelId="{F35ADB18-E46F-4F56-BFBF-C05DBAC0FE5E}" type="presParOf" srcId="{BCBB3019-DCB0-41D2-A58A-CEA4E7A1C7C0}" destId="{3A2BF481-1C69-4CF0-8B51-934C7C8E5172}" srcOrd="0" destOrd="0" presId="urn:microsoft.com/office/officeart/2005/8/layout/hierarchy2"/>
    <dgm:cxn modelId="{C7606FD0-E8A7-4E46-B101-C25F9ACC8727}" type="presParOf" srcId="{64391247-D6CB-4DDA-A22E-1E856247545B}" destId="{3A8BA92A-C6A2-49F4-A491-B303B5025275}" srcOrd="3" destOrd="0" presId="urn:microsoft.com/office/officeart/2005/8/layout/hierarchy2"/>
    <dgm:cxn modelId="{B3FBC58B-85C7-4C7E-8CD2-C542D48742C0}" type="presParOf" srcId="{3A8BA92A-C6A2-49F4-A491-B303B5025275}" destId="{8B64CC57-6034-409E-95CD-A372F2441FCA}" srcOrd="0" destOrd="0" presId="urn:microsoft.com/office/officeart/2005/8/layout/hierarchy2"/>
    <dgm:cxn modelId="{D5633306-07E8-4EC6-8901-C5D763E4331A}" type="presParOf" srcId="{3A8BA92A-C6A2-49F4-A491-B303B5025275}" destId="{4DEC2C0D-2BD2-42CB-9CD7-74CF2E7C6314}" srcOrd="1" destOrd="0" presId="urn:microsoft.com/office/officeart/2005/8/layout/hierarchy2"/>
    <dgm:cxn modelId="{9D382E0D-6F9D-40CD-BF0C-4BCA84D0AE3F}" type="presParOf" srcId="{4DEC2C0D-2BD2-42CB-9CD7-74CF2E7C6314}" destId="{08DB49C5-DFA9-4451-811D-B4AA15351C4B}" srcOrd="0" destOrd="0" presId="urn:microsoft.com/office/officeart/2005/8/layout/hierarchy2"/>
    <dgm:cxn modelId="{A1F802A9-C5B4-44CF-8DB2-BC6F7639A3B1}" type="presParOf" srcId="{08DB49C5-DFA9-4451-811D-B4AA15351C4B}" destId="{F4FA7374-8D05-4C46-9604-99E0A9C6D7CF}" srcOrd="0" destOrd="0" presId="urn:microsoft.com/office/officeart/2005/8/layout/hierarchy2"/>
    <dgm:cxn modelId="{00388923-031C-471E-9927-EC74DCE84762}" type="presParOf" srcId="{4DEC2C0D-2BD2-42CB-9CD7-74CF2E7C6314}" destId="{A398FF64-D7C2-4E03-9B23-F30C94957E50}" srcOrd="1" destOrd="0" presId="urn:microsoft.com/office/officeart/2005/8/layout/hierarchy2"/>
    <dgm:cxn modelId="{98C5EC02-EBDB-4202-BCAF-2773463D1527}" type="presParOf" srcId="{A398FF64-D7C2-4E03-9B23-F30C94957E50}" destId="{026C61A4-6E35-47A1-82E7-F90F5BA1F3F2}" srcOrd="0" destOrd="0" presId="urn:microsoft.com/office/officeart/2005/8/layout/hierarchy2"/>
    <dgm:cxn modelId="{BCD2B282-CE71-4FD9-B6B4-973AD69E2E26}" type="presParOf" srcId="{A398FF64-D7C2-4E03-9B23-F30C94957E50}" destId="{B8979B69-3350-4A78-85B7-461243275C28}" srcOrd="1" destOrd="0" presId="urn:microsoft.com/office/officeart/2005/8/layout/hierarchy2"/>
    <dgm:cxn modelId="{9F1646F5-9F56-48C7-B277-98B121C62665}" type="presParOf" srcId="{4DEC2C0D-2BD2-42CB-9CD7-74CF2E7C6314}" destId="{B17E35BC-D59D-4968-B795-7FD89DE80B58}" srcOrd="2" destOrd="0" presId="urn:microsoft.com/office/officeart/2005/8/layout/hierarchy2"/>
    <dgm:cxn modelId="{32390C8C-0AC8-4AC3-9118-D6B2BEFFF194}" type="presParOf" srcId="{B17E35BC-D59D-4968-B795-7FD89DE80B58}" destId="{AC705561-BDF8-4470-8366-448F15960EF1}" srcOrd="0" destOrd="0" presId="urn:microsoft.com/office/officeart/2005/8/layout/hierarchy2"/>
    <dgm:cxn modelId="{DB0ED4D6-F497-419F-A234-12DF03FEE71A}" type="presParOf" srcId="{4DEC2C0D-2BD2-42CB-9CD7-74CF2E7C6314}" destId="{C97C5807-0A6B-46D5-BA77-0D12E795A0BA}" srcOrd="3" destOrd="0" presId="urn:microsoft.com/office/officeart/2005/8/layout/hierarchy2"/>
    <dgm:cxn modelId="{89CB9698-0CBE-439E-B114-40112AD37C1B}" type="presParOf" srcId="{C97C5807-0A6B-46D5-BA77-0D12E795A0BA}" destId="{420B8CCC-8CAA-447D-B2DC-6350276005E1}" srcOrd="0" destOrd="0" presId="urn:microsoft.com/office/officeart/2005/8/layout/hierarchy2"/>
    <dgm:cxn modelId="{F4106DF5-3B4B-4271-9956-AD88C6C98AAC}" type="presParOf" srcId="{C97C5807-0A6B-46D5-BA77-0D12E795A0BA}" destId="{B48F722F-18D3-4AF9-BC57-196E0BF76BD2}" srcOrd="1" destOrd="0" presId="urn:microsoft.com/office/officeart/2005/8/layout/hierarchy2"/>
    <dgm:cxn modelId="{335BFE8C-AD8E-49CA-98B5-6C1B93C36489}" type="presParOf" srcId="{4DEC2C0D-2BD2-42CB-9CD7-74CF2E7C6314}" destId="{1892F15A-9EAB-4C5E-9E63-8C79EAE43547}" srcOrd="4" destOrd="0" presId="urn:microsoft.com/office/officeart/2005/8/layout/hierarchy2"/>
    <dgm:cxn modelId="{A03D1063-2639-4BD8-8010-BAEF68088963}" type="presParOf" srcId="{1892F15A-9EAB-4C5E-9E63-8C79EAE43547}" destId="{92247D4A-6D34-4782-921C-108AF090ED2F}" srcOrd="0" destOrd="0" presId="urn:microsoft.com/office/officeart/2005/8/layout/hierarchy2"/>
    <dgm:cxn modelId="{3ECC7BF6-67D4-4473-9CF9-3DCDF2318D0D}" type="presParOf" srcId="{4DEC2C0D-2BD2-42CB-9CD7-74CF2E7C6314}" destId="{92EC2231-82B0-4B51-A248-CA63AC403903}" srcOrd="5" destOrd="0" presId="urn:microsoft.com/office/officeart/2005/8/layout/hierarchy2"/>
    <dgm:cxn modelId="{1117FA48-3C4C-4270-B8BB-90D25D1797A0}" type="presParOf" srcId="{92EC2231-82B0-4B51-A248-CA63AC403903}" destId="{CBCE93F8-CC38-4F01-A0F7-ECD06151B05B}" srcOrd="0" destOrd="0" presId="urn:microsoft.com/office/officeart/2005/8/layout/hierarchy2"/>
    <dgm:cxn modelId="{BD3F52BE-37AC-4DBA-BBB6-58F8F5FDBB9F}" type="presParOf" srcId="{92EC2231-82B0-4B51-A248-CA63AC403903}" destId="{421C0F87-76FF-4C3B-8A7B-8324C1ADA198}" srcOrd="1" destOrd="0" presId="urn:microsoft.com/office/officeart/2005/8/layout/hierarchy2"/>
    <dgm:cxn modelId="{53AC0937-D47F-4482-A31C-B213CEF459C5}" type="presParOf" srcId="{F0D49A5A-19B3-4216-9900-95F102215567}" destId="{1F6D3989-92D0-4F84-BF58-FCB21FF25AC7}" srcOrd="1" destOrd="0" presId="urn:microsoft.com/office/officeart/2005/8/layout/hierarchy2"/>
    <dgm:cxn modelId="{DD335DDD-A8AE-4063-AF82-4DF42A7221BA}" type="presParOf" srcId="{1F6D3989-92D0-4F84-BF58-FCB21FF25AC7}" destId="{A2675D17-4B7B-4EBD-B83F-A5847ED44DE1}" srcOrd="0" destOrd="0" presId="urn:microsoft.com/office/officeart/2005/8/layout/hierarchy2"/>
    <dgm:cxn modelId="{F6F0F493-CB30-4C7C-B838-25424D9B19A2}" type="presParOf" srcId="{1F6D3989-92D0-4F84-BF58-FCB21FF25AC7}" destId="{FEF624D4-6C6E-4EF1-BAF0-AC724DB73324}" srcOrd="1" destOrd="0" presId="urn:microsoft.com/office/officeart/2005/8/layout/hierarchy2"/>
    <dgm:cxn modelId="{14EB8FC0-F9CE-4900-928F-5964CBEC3921}" type="presParOf" srcId="{FEF624D4-6C6E-4EF1-BAF0-AC724DB73324}" destId="{BE43BCC0-4B9F-485A-AE1E-7726A8E40739}" srcOrd="0" destOrd="0" presId="urn:microsoft.com/office/officeart/2005/8/layout/hierarchy2"/>
    <dgm:cxn modelId="{58824183-3461-463B-921D-12BAD3052DCF}" type="presParOf" srcId="{BE43BCC0-4B9F-485A-AE1E-7726A8E40739}" destId="{C0C0E2C2-38C8-49AB-8F65-D1E49A880D46}" srcOrd="0" destOrd="0" presId="urn:microsoft.com/office/officeart/2005/8/layout/hierarchy2"/>
    <dgm:cxn modelId="{84D9E8C7-A9BB-467C-9555-E805ECE8E8AF}" type="presParOf" srcId="{FEF624D4-6C6E-4EF1-BAF0-AC724DB73324}" destId="{ABF2D0B8-931D-4BEA-B2B1-8841667EAD72}" srcOrd="1" destOrd="0" presId="urn:microsoft.com/office/officeart/2005/8/layout/hierarchy2"/>
    <dgm:cxn modelId="{54F62CD0-474B-4E07-ACED-65A88334E8B5}" type="presParOf" srcId="{ABF2D0B8-931D-4BEA-B2B1-8841667EAD72}" destId="{CA530EF3-0C24-4316-B685-D7AE53A24E34}" srcOrd="0" destOrd="0" presId="urn:microsoft.com/office/officeart/2005/8/layout/hierarchy2"/>
    <dgm:cxn modelId="{98745BFC-84B9-4B62-B33C-EA0303E81AE2}" type="presParOf" srcId="{ABF2D0B8-931D-4BEA-B2B1-8841667EAD72}" destId="{F8BC6E0E-759A-4885-A4CE-AC7CA0456960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A3CC9A4-AA02-4DEF-91E9-FC7BF9A72DA3}" type="doc">
      <dgm:prSet loTypeId="urn:microsoft.com/office/officeart/2005/8/layout/hierarchy2" loCatId="hierarchy" qsTypeId="urn:microsoft.com/office/officeart/2005/8/quickstyle/3d4" qsCatId="3D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4EB44C8B-B7D0-4534-8BF9-C0C31CC0FCCF}">
      <dgm:prSet phldrT="[Text]" custT="1"/>
      <dgm:spPr/>
      <dgm:t>
        <a:bodyPr/>
        <a:lstStyle/>
        <a:p>
          <a:pPr rtl="1"/>
          <a:r>
            <a:rPr lang="fa-IR" sz="1400" b="1" dirty="0" smtClean="0">
              <a:cs typeface="B Mitra" panose="00000400000000000000" pitchFamily="2" charset="-78"/>
            </a:rPr>
            <a:t>ابزار علم</a:t>
          </a:r>
          <a:endParaRPr lang="en-US" sz="1400" b="1" dirty="0">
            <a:cs typeface="B Mitra" panose="00000400000000000000" pitchFamily="2" charset="-78"/>
          </a:endParaRPr>
        </a:p>
      </dgm:t>
    </dgm:pt>
    <dgm:pt modelId="{A765BD13-8760-4319-871B-92B125D2F74E}" type="parTrans" cxnId="{AFE1E611-7C58-4316-9447-F71F99C4C803}">
      <dgm:prSet/>
      <dgm:spPr/>
      <dgm:t>
        <a:bodyPr/>
        <a:lstStyle/>
        <a:p>
          <a:endParaRPr lang="en-US"/>
        </a:p>
      </dgm:t>
    </dgm:pt>
    <dgm:pt modelId="{A4B9F492-DE1E-46EA-A0A0-40466C0421D3}" type="sibTrans" cxnId="{AFE1E611-7C58-4316-9447-F71F99C4C803}">
      <dgm:prSet/>
      <dgm:spPr/>
      <dgm:t>
        <a:bodyPr/>
        <a:lstStyle/>
        <a:p>
          <a:endParaRPr lang="en-US"/>
        </a:p>
      </dgm:t>
    </dgm:pt>
    <dgm:pt modelId="{0F981D2B-4663-4EDC-ABC3-A90C18D3A8B9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علوم نظری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383A3F47-302A-4DB3-9AF7-3841CD38DBBB}" type="parTrans" cxnId="{4ED03EA2-66F7-4920-A88A-C9D803C91FF0}">
      <dgm:prSet/>
      <dgm:spPr/>
      <dgm:t>
        <a:bodyPr/>
        <a:lstStyle/>
        <a:p>
          <a:endParaRPr lang="en-US"/>
        </a:p>
      </dgm:t>
    </dgm:pt>
    <dgm:pt modelId="{C2B9FBB9-EE98-4EBD-AA24-88771EA7A9FB}" type="sibTrans" cxnId="{4ED03EA2-66F7-4920-A88A-C9D803C91FF0}">
      <dgm:prSet/>
      <dgm:spPr/>
      <dgm:t>
        <a:bodyPr/>
        <a:lstStyle/>
        <a:p>
          <a:endParaRPr lang="en-US"/>
        </a:p>
      </dgm:t>
    </dgm:pt>
    <dgm:pt modelId="{2773DB70-C5C2-489F-A124-45CA7C053466}">
      <dgm:prSet phldrT="[Text]" custT="1"/>
      <dgm:spPr/>
      <dgm:t>
        <a:bodyPr/>
        <a:lstStyle/>
        <a:p>
          <a:pPr rtl="1"/>
          <a:r>
            <a:rPr lang="fa-IR" sz="1400" b="1" dirty="0" smtClean="0">
              <a:cs typeface="B Mitra" panose="00000400000000000000" pitchFamily="2" charset="-78"/>
            </a:rPr>
            <a:t>شبه علم</a:t>
          </a:r>
          <a:endParaRPr lang="en-US" sz="1400" b="1" dirty="0">
            <a:cs typeface="B Mitra" panose="00000400000000000000" pitchFamily="2" charset="-78"/>
          </a:endParaRPr>
        </a:p>
      </dgm:t>
    </dgm:pt>
    <dgm:pt modelId="{CCF5A3FA-E16B-458A-90A9-02D30FD333F3}" type="parTrans" cxnId="{985CDA88-4143-4303-82C4-6A96E8FB4490}">
      <dgm:prSet/>
      <dgm:spPr/>
      <dgm:t>
        <a:bodyPr/>
        <a:lstStyle/>
        <a:p>
          <a:endParaRPr lang="en-US"/>
        </a:p>
      </dgm:t>
    </dgm:pt>
    <dgm:pt modelId="{757E5A0B-CBD5-4EAD-9A78-E6989CA337E6}" type="sibTrans" cxnId="{985CDA88-4143-4303-82C4-6A96E8FB4490}">
      <dgm:prSet/>
      <dgm:spPr/>
      <dgm:t>
        <a:bodyPr/>
        <a:lstStyle/>
        <a:p>
          <a:endParaRPr lang="en-US"/>
        </a:p>
      </dgm:t>
    </dgm:pt>
    <dgm:pt modelId="{BBEE0BCE-A7CE-4BAC-AA98-E4410A354E4A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فلسفه /  کلام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2469E8B5-D7C1-4FDB-8BAA-97BF22E81915}" type="sibTrans" cxnId="{79F8D4F1-892B-4ABD-AC20-634360A8581F}">
      <dgm:prSet/>
      <dgm:spPr/>
      <dgm:t>
        <a:bodyPr/>
        <a:lstStyle/>
        <a:p>
          <a:endParaRPr lang="en-US"/>
        </a:p>
      </dgm:t>
    </dgm:pt>
    <dgm:pt modelId="{307C88D7-2256-4E82-BF11-5FED7FEF5B5A}" type="parTrans" cxnId="{79F8D4F1-892B-4ABD-AC20-634360A8581F}">
      <dgm:prSet/>
      <dgm:spPr/>
      <dgm:t>
        <a:bodyPr/>
        <a:lstStyle/>
        <a:p>
          <a:endParaRPr lang="en-US"/>
        </a:p>
      </dgm:t>
    </dgm:pt>
    <dgm:pt modelId="{9A51DC02-8764-482A-8562-FFD33624D3E7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ریاضیات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26E4FD8F-595A-4B8E-BC6C-DC015085395B}" type="sibTrans" cxnId="{1187CA66-9FD1-429A-91EF-6F7A1512A485}">
      <dgm:prSet/>
      <dgm:spPr/>
      <dgm:t>
        <a:bodyPr/>
        <a:lstStyle/>
        <a:p>
          <a:endParaRPr lang="en-US"/>
        </a:p>
      </dgm:t>
    </dgm:pt>
    <dgm:pt modelId="{02D6AE02-0906-476F-9845-1CFC80E296F7}" type="parTrans" cxnId="{1187CA66-9FD1-429A-91EF-6F7A1512A485}">
      <dgm:prSet/>
      <dgm:spPr/>
      <dgm:t>
        <a:bodyPr/>
        <a:lstStyle/>
        <a:p>
          <a:endParaRPr lang="en-US"/>
        </a:p>
      </dgm:t>
    </dgm:pt>
    <dgm:pt modelId="{C8C51D93-153D-47F3-87E6-A086331BAAB0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طبیعیات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D4278FAC-0CD6-454B-87C2-1293B06E16B0}" type="sibTrans" cxnId="{AAC2C5A0-B2A9-4A36-9D0E-F868ED1A4676}">
      <dgm:prSet/>
      <dgm:spPr/>
      <dgm:t>
        <a:bodyPr/>
        <a:lstStyle/>
        <a:p>
          <a:endParaRPr lang="en-US"/>
        </a:p>
      </dgm:t>
    </dgm:pt>
    <dgm:pt modelId="{1ADF2BDA-852A-49C4-B012-F80655DCD577}" type="parTrans" cxnId="{AAC2C5A0-B2A9-4A36-9D0E-F868ED1A4676}">
      <dgm:prSet/>
      <dgm:spPr/>
      <dgm:t>
        <a:bodyPr/>
        <a:lstStyle/>
        <a:p>
          <a:endParaRPr lang="en-US"/>
        </a:p>
      </dgm:t>
    </dgm:pt>
    <dgm:pt modelId="{3E60EB14-CDD6-4592-8817-D05526B335F6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علوم عملی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043CD055-F9E6-4773-B642-B11C95D57CA3}" type="sibTrans" cxnId="{CDCA78F8-C331-4213-BDF5-AFAA14ED4724}">
      <dgm:prSet/>
      <dgm:spPr/>
      <dgm:t>
        <a:bodyPr/>
        <a:lstStyle/>
        <a:p>
          <a:endParaRPr lang="en-US"/>
        </a:p>
      </dgm:t>
    </dgm:pt>
    <dgm:pt modelId="{0FA11098-A89B-4BA6-BBAA-5075764B22DC}" type="parTrans" cxnId="{CDCA78F8-C331-4213-BDF5-AFAA14ED4724}">
      <dgm:prSet/>
      <dgm:spPr/>
      <dgm:t>
        <a:bodyPr/>
        <a:lstStyle/>
        <a:p>
          <a:endParaRPr lang="en-US"/>
        </a:p>
      </dgm:t>
    </dgm:pt>
    <dgm:pt modelId="{672F11AB-6BF3-4FC4-AA8B-19EE59BD5A0E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اخلاق/  اخلاق نقلی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42F6CA38-DB78-4EFE-87F3-CB1F8BEC83E1}" type="sibTrans" cxnId="{AC4F742C-BE0D-4FFE-9F26-6F39C66F168F}">
      <dgm:prSet/>
      <dgm:spPr/>
      <dgm:t>
        <a:bodyPr/>
        <a:lstStyle/>
        <a:p>
          <a:endParaRPr lang="en-US"/>
        </a:p>
      </dgm:t>
    </dgm:pt>
    <dgm:pt modelId="{F3B98BED-B58F-4CE0-A6CD-667895D42E50}" type="parTrans" cxnId="{AC4F742C-BE0D-4FFE-9F26-6F39C66F168F}">
      <dgm:prSet/>
      <dgm:spPr/>
      <dgm:t>
        <a:bodyPr/>
        <a:lstStyle/>
        <a:p>
          <a:endParaRPr lang="en-US"/>
        </a:p>
      </dgm:t>
    </dgm:pt>
    <dgm:pt modelId="{6ABFA9FF-4D31-4DA9-8924-535167EAEF25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تدبیر منزل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A169C3E2-5683-4493-AC07-12DA5B0C503F}" type="sibTrans" cxnId="{B86123FB-6994-42B4-A19E-920620138958}">
      <dgm:prSet/>
      <dgm:spPr/>
      <dgm:t>
        <a:bodyPr/>
        <a:lstStyle/>
        <a:p>
          <a:endParaRPr lang="en-US"/>
        </a:p>
      </dgm:t>
    </dgm:pt>
    <dgm:pt modelId="{C6CFB697-912F-482F-9791-95C226DCF884}" type="parTrans" cxnId="{B86123FB-6994-42B4-A19E-920620138958}">
      <dgm:prSet/>
      <dgm:spPr/>
      <dgm:t>
        <a:bodyPr/>
        <a:lstStyle/>
        <a:p>
          <a:endParaRPr lang="en-US"/>
        </a:p>
      </dgm:t>
    </dgm:pt>
    <dgm:pt modelId="{701B6025-6D87-4C3F-A25D-5F393DB8C3A4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سیاست مدن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FA988ED7-EC11-4C91-BA2B-C40DA967A514}" type="sibTrans" cxnId="{71B5AD0D-C573-4D17-80C1-E8AFF1812DE0}">
      <dgm:prSet/>
      <dgm:spPr/>
      <dgm:t>
        <a:bodyPr/>
        <a:lstStyle/>
        <a:p>
          <a:endParaRPr lang="en-US"/>
        </a:p>
      </dgm:t>
    </dgm:pt>
    <dgm:pt modelId="{96A4F1F6-C9E9-4B57-9E29-3F2D903C1691}" type="parTrans" cxnId="{71B5AD0D-C573-4D17-80C1-E8AFF1812DE0}">
      <dgm:prSet/>
      <dgm:spPr/>
      <dgm:t>
        <a:bodyPr/>
        <a:lstStyle/>
        <a:p>
          <a:endParaRPr lang="en-US"/>
        </a:p>
      </dgm:t>
    </dgm:pt>
    <dgm:pt modelId="{887F2C02-59BF-497C-8EA7-5FC4CD1ACBA6}">
      <dgm:prSet phldrT="[Text]" custT="1"/>
      <dgm:spPr/>
      <dgm:t>
        <a:bodyPr/>
        <a:lstStyle/>
        <a:p>
          <a:pPr rtl="1"/>
          <a:r>
            <a:rPr lang="fa-IR" sz="1400" b="1" dirty="0" smtClean="0">
              <a:cs typeface="B Mitra" panose="00000400000000000000" pitchFamily="2" charset="-78"/>
            </a:rPr>
            <a:t>منطق با اصلاحات فراوان</a:t>
          </a:r>
          <a:endParaRPr lang="en-US" sz="1400" b="1" dirty="0">
            <a:cs typeface="B Mitra" panose="00000400000000000000" pitchFamily="2" charset="-78"/>
          </a:endParaRPr>
        </a:p>
      </dgm:t>
    </dgm:pt>
    <dgm:pt modelId="{E357DE69-D452-41CC-9A57-D161EC512CDC}" type="parTrans" cxnId="{364CAA58-21DA-4D2D-9D95-EA09AC799C52}">
      <dgm:prSet/>
      <dgm:spPr/>
      <dgm:t>
        <a:bodyPr/>
        <a:lstStyle/>
        <a:p>
          <a:endParaRPr lang="en-US"/>
        </a:p>
      </dgm:t>
    </dgm:pt>
    <dgm:pt modelId="{3A824F00-A8BA-4507-BE37-310FF6F28CA6}" type="sibTrans" cxnId="{364CAA58-21DA-4D2D-9D95-EA09AC799C52}">
      <dgm:prSet/>
      <dgm:spPr/>
      <dgm:t>
        <a:bodyPr/>
        <a:lstStyle/>
        <a:p>
          <a:endParaRPr lang="en-US"/>
        </a:p>
      </dgm:t>
    </dgm:pt>
    <dgm:pt modelId="{BCAE22EA-6DB7-47F3-A23E-ED2816722F3F}">
      <dgm:prSet phldrT="[Text]" custT="1"/>
      <dgm:spPr/>
      <dgm:t>
        <a:bodyPr/>
        <a:lstStyle/>
        <a:p>
          <a:pPr rtl="1"/>
          <a:r>
            <a:rPr lang="fa-IR" sz="1400" b="1" dirty="0" smtClean="0">
              <a:cs typeface="B Mitra" panose="00000400000000000000" pitchFamily="2" charset="-78"/>
            </a:rPr>
            <a:t>ادبیات و اصول فقه</a:t>
          </a:r>
          <a:endParaRPr lang="en-US" sz="1400" b="1" dirty="0">
            <a:cs typeface="B Mitra" panose="00000400000000000000" pitchFamily="2" charset="-78"/>
          </a:endParaRPr>
        </a:p>
      </dgm:t>
    </dgm:pt>
    <dgm:pt modelId="{E1FE124F-4508-48AF-A59D-443271CD4D4A}" type="parTrans" cxnId="{D13036B5-B4D8-4FE7-B2DA-40C8DB65C7CD}">
      <dgm:prSet/>
      <dgm:spPr/>
      <dgm:t>
        <a:bodyPr/>
        <a:lstStyle/>
        <a:p>
          <a:endParaRPr lang="en-US"/>
        </a:p>
      </dgm:t>
    </dgm:pt>
    <dgm:pt modelId="{C863A3AB-2A42-49BE-9E03-3896C90A315C}" type="sibTrans" cxnId="{D13036B5-B4D8-4FE7-B2DA-40C8DB65C7CD}">
      <dgm:prSet/>
      <dgm:spPr/>
      <dgm:t>
        <a:bodyPr/>
        <a:lstStyle/>
        <a:p>
          <a:endParaRPr lang="en-US"/>
        </a:p>
      </dgm:t>
    </dgm:pt>
    <dgm:pt modelId="{8436F869-D479-4518-A8E6-28C4B928DDDD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نقلی‌محور (فقه)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7AD9E43D-0922-4A89-AFEE-10650C5A8662}" type="parTrans" cxnId="{13A28061-AB36-4CAD-B46A-ACD1257E9B13}">
      <dgm:prSet/>
      <dgm:spPr/>
      <dgm:t>
        <a:bodyPr/>
        <a:lstStyle/>
        <a:p>
          <a:endParaRPr lang="en-US"/>
        </a:p>
      </dgm:t>
    </dgm:pt>
    <dgm:pt modelId="{97EF8448-4889-4922-B027-B3C8242353B4}" type="sibTrans" cxnId="{13A28061-AB36-4CAD-B46A-ACD1257E9B13}">
      <dgm:prSet/>
      <dgm:spPr/>
      <dgm:t>
        <a:bodyPr/>
        <a:lstStyle/>
        <a:p>
          <a:endParaRPr lang="en-US"/>
        </a:p>
      </dgm:t>
    </dgm:pt>
    <dgm:pt modelId="{EF4D3CF3-AC8A-4648-948A-9B7C7E86A794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عقلی‌محور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8C3F948A-2C4C-4F93-AD82-B22D85F4D550}" type="parTrans" cxnId="{6CC490E4-BA0A-4260-9B5F-74A77D0CD672}">
      <dgm:prSet/>
      <dgm:spPr/>
      <dgm:t>
        <a:bodyPr/>
        <a:lstStyle/>
        <a:p>
          <a:endParaRPr lang="en-US"/>
        </a:p>
      </dgm:t>
    </dgm:pt>
    <dgm:pt modelId="{23FE37C3-7E01-426B-AC6D-A3ABD4F686B4}" type="sibTrans" cxnId="{6CC490E4-BA0A-4260-9B5F-74A77D0CD672}">
      <dgm:prSet/>
      <dgm:spPr/>
      <dgm:t>
        <a:bodyPr/>
        <a:lstStyle/>
        <a:p>
          <a:endParaRPr lang="en-US"/>
        </a:p>
      </dgm:t>
    </dgm:pt>
    <dgm:pt modelId="{404E5D13-EA1A-4D76-8101-1B391E877FD9}">
      <dgm:prSet phldrT="[Text]" custT="1"/>
      <dgm:spPr/>
      <dgm:t>
        <a:bodyPr/>
        <a:lstStyle/>
        <a:p>
          <a:pPr rtl="1"/>
          <a:r>
            <a:rPr lang="fa-IR" sz="1400" b="1" dirty="0" smtClean="0">
              <a:cs typeface="B Mitra" panose="00000400000000000000" pitchFamily="2" charset="-78"/>
            </a:rPr>
            <a:t>منطق دوبخشی</a:t>
          </a:r>
          <a:endParaRPr lang="en-US" sz="1400" b="1" dirty="0">
            <a:cs typeface="B Mitra" panose="00000400000000000000" pitchFamily="2" charset="-78"/>
          </a:endParaRPr>
        </a:p>
      </dgm:t>
    </dgm:pt>
    <dgm:pt modelId="{5BC1008A-07D7-4D94-8B45-A759958D9BEC}" type="parTrans" cxnId="{F8EA8EBE-5CB6-483F-B784-A7C7B46F3668}">
      <dgm:prSet/>
      <dgm:spPr/>
      <dgm:t>
        <a:bodyPr/>
        <a:lstStyle/>
        <a:p>
          <a:endParaRPr lang="en-US"/>
        </a:p>
      </dgm:t>
    </dgm:pt>
    <dgm:pt modelId="{D0D0765C-D3CB-4784-A2B9-FFA3AB5EFBDA}" type="sibTrans" cxnId="{F8EA8EBE-5CB6-483F-B784-A7C7B46F3668}">
      <dgm:prSet/>
      <dgm:spPr/>
      <dgm:t>
        <a:bodyPr/>
        <a:lstStyle/>
        <a:p>
          <a:endParaRPr lang="en-US"/>
        </a:p>
      </dgm:t>
    </dgm:pt>
    <dgm:pt modelId="{35842479-3240-4376-B71B-09E3CBEAE777}">
      <dgm:prSet phldrT="[Text]" custT="1"/>
      <dgm:spPr/>
      <dgm:t>
        <a:bodyPr/>
        <a:lstStyle/>
        <a:p>
          <a:pPr rtl="1"/>
          <a:r>
            <a:rPr lang="fa-IR" sz="1400" b="1" dirty="0" smtClean="0">
              <a:cs typeface="B Mitra" panose="00000400000000000000" pitchFamily="2" charset="-78"/>
            </a:rPr>
            <a:t>قیاس استثنایی؛ صناعات خمس و ..)</a:t>
          </a:r>
          <a:endParaRPr lang="en-US" sz="1400" b="1" dirty="0">
            <a:cs typeface="B Mitra" panose="00000400000000000000" pitchFamily="2" charset="-78"/>
          </a:endParaRPr>
        </a:p>
      </dgm:t>
    </dgm:pt>
    <dgm:pt modelId="{166253D4-BF15-4DDD-8F77-2A8BA14E743B}" type="parTrans" cxnId="{1AE97817-0EFD-4AA6-9BAA-927D8733B14F}">
      <dgm:prSet/>
      <dgm:spPr/>
      <dgm:t>
        <a:bodyPr/>
        <a:lstStyle/>
        <a:p>
          <a:endParaRPr lang="en-US"/>
        </a:p>
      </dgm:t>
    </dgm:pt>
    <dgm:pt modelId="{C65A5576-64CA-4509-9CD0-7BD5156D7C75}" type="sibTrans" cxnId="{1AE97817-0EFD-4AA6-9BAA-927D8733B14F}">
      <dgm:prSet/>
      <dgm:spPr/>
      <dgm:t>
        <a:bodyPr/>
        <a:lstStyle/>
        <a:p>
          <a:endParaRPr lang="en-US"/>
        </a:p>
      </dgm:t>
    </dgm:pt>
    <dgm:pt modelId="{7963CF27-D6FB-4214-ACD9-5781212E46BB}">
      <dgm:prSet phldrT="[Text]" custT="1"/>
      <dgm:spPr/>
      <dgm:t>
        <a:bodyPr/>
        <a:lstStyle/>
        <a:p>
          <a:pPr rtl="1"/>
          <a:r>
            <a:rPr lang="fa-IR" sz="1400" b="1" smtClean="0">
              <a:cs typeface="B Mitra" panose="00000400000000000000" pitchFamily="2" charset="-78"/>
            </a:rPr>
            <a:t>علم</a:t>
          </a:r>
          <a:endParaRPr lang="en-US" sz="1400" b="1" dirty="0">
            <a:cs typeface="B Mitra" panose="00000400000000000000" pitchFamily="2" charset="-78"/>
          </a:endParaRPr>
        </a:p>
      </dgm:t>
    </dgm:pt>
    <dgm:pt modelId="{67C61E63-B367-4BA1-92FF-DD395E3E09F7}" type="parTrans" cxnId="{5E84E730-0DF1-4A8E-8E6D-D7A5BF62B6D7}">
      <dgm:prSet/>
      <dgm:spPr/>
      <dgm:t>
        <a:bodyPr/>
        <a:lstStyle/>
        <a:p>
          <a:endParaRPr lang="en-US"/>
        </a:p>
      </dgm:t>
    </dgm:pt>
    <dgm:pt modelId="{DCCF7B8F-A026-4FBE-B1FF-D77F6145B3B5}" type="sibTrans" cxnId="{5E84E730-0DF1-4A8E-8E6D-D7A5BF62B6D7}">
      <dgm:prSet/>
      <dgm:spPr/>
      <dgm:t>
        <a:bodyPr/>
        <a:lstStyle/>
        <a:p>
          <a:endParaRPr lang="en-US"/>
        </a:p>
      </dgm:t>
    </dgm:pt>
    <dgm:pt modelId="{A5CB3242-A445-444A-8FCB-BC70C0052CF8}">
      <dgm:prSet phldrT="[Text]" custT="1"/>
      <dgm:spPr/>
      <dgm:t>
        <a:bodyPr/>
        <a:lstStyle/>
        <a:p>
          <a:pPr rtl="1"/>
          <a:r>
            <a:rPr lang="fa-IR" sz="1400" b="1" dirty="0" smtClean="0">
              <a:cs typeface="B Mitra" panose="00000400000000000000" pitchFamily="2" charset="-78"/>
            </a:rPr>
            <a:t>اسطوره     (نه دین)</a:t>
          </a:r>
          <a:endParaRPr lang="en-US" sz="1400" b="1" dirty="0">
            <a:cs typeface="B Mitra" panose="00000400000000000000" pitchFamily="2" charset="-78"/>
          </a:endParaRPr>
        </a:p>
      </dgm:t>
    </dgm:pt>
    <dgm:pt modelId="{B2A980AD-E8E3-4871-B835-C9C56FCE47B2}" type="parTrans" cxnId="{6F44D8C8-DCBF-4603-8F49-69F8015AF983}">
      <dgm:prSet/>
      <dgm:spPr/>
      <dgm:t>
        <a:bodyPr/>
        <a:lstStyle/>
        <a:p>
          <a:endParaRPr lang="en-US"/>
        </a:p>
      </dgm:t>
    </dgm:pt>
    <dgm:pt modelId="{9EB53D65-FD3F-4B9E-803C-A0AF7E426485}" type="sibTrans" cxnId="{6F44D8C8-DCBF-4603-8F49-69F8015AF983}">
      <dgm:prSet/>
      <dgm:spPr/>
      <dgm:t>
        <a:bodyPr/>
        <a:lstStyle/>
        <a:p>
          <a:endParaRPr lang="en-US"/>
        </a:p>
      </dgm:t>
    </dgm:pt>
    <dgm:pt modelId="{F0D49A5A-19B3-4216-9900-95F102215567}" type="pres">
      <dgm:prSet presAssocID="{3A3CC9A4-AA02-4DEF-91E9-FC7BF9A72DA3}" presName="diagram" presStyleCnt="0">
        <dgm:presLayoutVars>
          <dgm:chPref val="1"/>
          <dgm:dir val="rev"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6615FC9-A728-4F0E-9CC5-9A07AA2D0C8B}" type="pres">
      <dgm:prSet presAssocID="{4EB44C8B-B7D0-4534-8BF9-C0C31CC0FCCF}" presName="root1" presStyleCnt="0"/>
      <dgm:spPr/>
      <dgm:t>
        <a:bodyPr/>
        <a:lstStyle/>
        <a:p>
          <a:endParaRPr lang="en-US"/>
        </a:p>
      </dgm:t>
    </dgm:pt>
    <dgm:pt modelId="{4EFDF310-F5BC-4C89-BFF9-C32E3E843CCD}" type="pres">
      <dgm:prSet presAssocID="{4EB44C8B-B7D0-4534-8BF9-C0C31CC0FCCF}" presName="LevelOneTextNode" presStyleLbl="node0" presStyleIdx="0" presStyleCnt="3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4251C85-889E-4F75-BCCC-340EE222CD16}" type="pres">
      <dgm:prSet presAssocID="{4EB44C8B-B7D0-4534-8BF9-C0C31CC0FCCF}" presName="level2hierChild" presStyleCnt="0"/>
      <dgm:spPr/>
      <dgm:t>
        <a:bodyPr/>
        <a:lstStyle/>
        <a:p>
          <a:endParaRPr lang="en-US"/>
        </a:p>
      </dgm:t>
    </dgm:pt>
    <dgm:pt modelId="{6289A554-771D-4A0A-9CD9-FD6D04F0937B}" type="pres">
      <dgm:prSet presAssocID="{E357DE69-D452-41CC-9A57-D161EC512CDC}" presName="conn2-1" presStyleLbl="parChTrans1D2" presStyleIdx="0" presStyleCnt="5"/>
      <dgm:spPr/>
      <dgm:t>
        <a:bodyPr/>
        <a:lstStyle/>
        <a:p>
          <a:endParaRPr lang="en-US"/>
        </a:p>
      </dgm:t>
    </dgm:pt>
    <dgm:pt modelId="{FDEECB85-8043-4890-89A9-4CCB71127DE4}" type="pres">
      <dgm:prSet presAssocID="{E357DE69-D452-41CC-9A57-D161EC512CDC}" presName="connTx" presStyleLbl="parChTrans1D2" presStyleIdx="0" presStyleCnt="5"/>
      <dgm:spPr/>
      <dgm:t>
        <a:bodyPr/>
        <a:lstStyle/>
        <a:p>
          <a:endParaRPr lang="en-US"/>
        </a:p>
      </dgm:t>
    </dgm:pt>
    <dgm:pt modelId="{8947201E-E579-439E-B7D6-11A3F29E0127}" type="pres">
      <dgm:prSet presAssocID="{887F2C02-59BF-497C-8EA7-5FC4CD1ACBA6}" presName="root2" presStyleCnt="0"/>
      <dgm:spPr/>
      <dgm:t>
        <a:bodyPr/>
        <a:lstStyle/>
        <a:p>
          <a:endParaRPr lang="en-US"/>
        </a:p>
      </dgm:t>
    </dgm:pt>
    <dgm:pt modelId="{7AF68A61-F4B2-4E78-833A-1D88B6AC3610}" type="pres">
      <dgm:prSet presAssocID="{887F2C02-59BF-497C-8EA7-5FC4CD1ACBA6}" presName="LevelTwoTextNode" presStyleLbl="node2" presStyleIdx="0" presStyleCnt="5" custScaleY="22480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2BFBA6E-3075-4118-BB4A-593CA471EF11}" type="pres">
      <dgm:prSet presAssocID="{887F2C02-59BF-497C-8EA7-5FC4CD1ACBA6}" presName="level3hierChild" presStyleCnt="0"/>
      <dgm:spPr/>
      <dgm:t>
        <a:bodyPr/>
        <a:lstStyle/>
        <a:p>
          <a:endParaRPr lang="en-US"/>
        </a:p>
      </dgm:t>
    </dgm:pt>
    <dgm:pt modelId="{5A7520A5-6E67-4933-B3EE-E6BC63F2305C}" type="pres">
      <dgm:prSet presAssocID="{5BC1008A-07D7-4D94-8B45-A759958D9BEC}" presName="conn2-1" presStyleLbl="parChTrans1D3" presStyleIdx="0" presStyleCnt="6"/>
      <dgm:spPr/>
      <dgm:t>
        <a:bodyPr/>
        <a:lstStyle/>
        <a:p>
          <a:endParaRPr lang="en-US"/>
        </a:p>
      </dgm:t>
    </dgm:pt>
    <dgm:pt modelId="{1390C970-371D-4354-9958-54A7ADD22356}" type="pres">
      <dgm:prSet presAssocID="{5BC1008A-07D7-4D94-8B45-A759958D9BEC}" presName="connTx" presStyleLbl="parChTrans1D3" presStyleIdx="0" presStyleCnt="6"/>
      <dgm:spPr/>
      <dgm:t>
        <a:bodyPr/>
        <a:lstStyle/>
        <a:p>
          <a:endParaRPr lang="en-US"/>
        </a:p>
      </dgm:t>
    </dgm:pt>
    <dgm:pt modelId="{F885650F-D117-4C75-9206-D8196BE50F76}" type="pres">
      <dgm:prSet presAssocID="{404E5D13-EA1A-4D76-8101-1B391E877FD9}" presName="root2" presStyleCnt="0"/>
      <dgm:spPr/>
      <dgm:t>
        <a:bodyPr/>
        <a:lstStyle/>
        <a:p>
          <a:endParaRPr lang="en-US"/>
        </a:p>
      </dgm:t>
    </dgm:pt>
    <dgm:pt modelId="{FD617B68-86DE-4D82-93F6-4C3A575D9554}" type="pres">
      <dgm:prSet presAssocID="{404E5D13-EA1A-4D76-8101-1B391E877FD9}" presName="LevelTwoTextNode" presStyleLbl="node3" presStyleIdx="0" presStyleCnt="6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0191B69-E6BE-491C-97BD-1886EC3D30CC}" type="pres">
      <dgm:prSet presAssocID="{404E5D13-EA1A-4D76-8101-1B391E877FD9}" presName="level3hierChild" presStyleCnt="0"/>
      <dgm:spPr/>
      <dgm:t>
        <a:bodyPr/>
        <a:lstStyle/>
        <a:p>
          <a:endParaRPr lang="en-US"/>
        </a:p>
      </dgm:t>
    </dgm:pt>
    <dgm:pt modelId="{82AB734A-338F-4898-BDAE-310BEBA2468E}" type="pres">
      <dgm:prSet presAssocID="{166253D4-BF15-4DDD-8F77-2A8BA14E743B}" presName="conn2-1" presStyleLbl="parChTrans1D4" presStyleIdx="0" presStyleCnt="4"/>
      <dgm:spPr/>
      <dgm:t>
        <a:bodyPr/>
        <a:lstStyle/>
        <a:p>
          <a:endParaRPr lang="en-US"/>
        </a:p>
      </dgm:t>
    </dgm:pt>
    <dgm:pt modelId="{D90000A3-E69C-47F8-B8B5-9F4F00C6DF0A}" type="pres">
      <dgm:prSet presAssocID="{166253D4-BF15-4DDD-8F77-2A8BA14E743B}" presName="connTx" presStyleLbl="parChTrans1D4" presStyleIdx="0" presStyleCnt="4"/>
      <dgm:spPr/>
      <dgm:t>
        <a:bodyPr/>
        <a:lstStyle/>
        <a:p>
          <a:endParaRPr lang="en-US"/>
        </a:p>
      </dgm:t>
    </dgm:pt>
    <dgm:pt modelId="{49507074-A57B-4ED0-B212-2526D3FE6114}" type="pres">
      <dgm:prSet presAssocID="{35842479-3240-4376-B71B-09E3CBEAE777}" presName="root2" presStyleCnt="0"/>
      <dgm:spPr/>
      <dgm:t>
        <a:bodyPr/>
        <a:lstStyle/>
        <a:p>
          <a:endParaRPr lang="en-US"/>
        </a:p>
      </dgm:t>
    </dgm:pt>
    <dgm:pt modelId="{4ECD4C34-D854-419F-AA51-5DA9B6C2C633}" type="pres">
      <dgm:prSet presAssocID="{35842479-3240-4376-B71B-09E3CBEAE777}" presName="LevelTwoTextNode" presStyleLbl="node4" presStyleIdx="0" presStyleCnt="4" custScaleY="25954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3D683A7-85FC-4224-9847-8F52E05550BB}" type="pres">
      <dgm:prSet presAssocID="{35842479-3240-4376-B71B-09E3CBEAE777}" presName="level3hierChild" presStyleCnt="0"/>
      <dgm:spPr/>
      <dgm:t>
        <a:bodyPr/>
        <a:lstStyle/>
        <a:p>
          <a:endParaRPr lang="en-US"/>
        </a:p>
      </dgm:t>
    </dgm:pt>
    <dgm:pt modelId="{91058881-7345-4F57-8A6F-CC3167F83D5D}" type="pres">
      <dgm:prSet presAssocID="{E1FE124F-4508-48AF-A59D-443271CD4D4A}" presName="conn2-1" presStyleLbl="parChTrans1D2" presStyleIdx="1" presStyleCnt="5"/>
      <dgm:spPr/>
      <dgm:t>
        <a:bodyPr/>
        <a:lstStyle/>
        <a:p>
          <a:endParaRPr lang="en-US"/>
        </a:p>
      </dgm:t>
    </dgm:pt>
    <dgm:pt modelId="{BC8EF9B9-A2E8-41C7-AC4C-2A638E976716}" type="pres">
      <dgm:prSet presAssocID="{E1FE124F-4508-48AF-A59D-443271CD4D4A}" presName="connTx" presStyleLbl="parChTrans1D2" presStyleIdx="1" presStyleCnt="5"/>
      <dgm:spPr/>
      <dgm:t>
        <a:bodyPr/>
        <a:lstStyle/>
        <a:p>
          <a:endParaRPr lang="en-US"/>
        </a:p>
      </dgm:t>
    </dgm:pt>
    <dgm:pt modelId="{EA6D3124-A569-4732-9DFC-583138038355}" type="pres">
      <dgm:prSet presAssocID="{BCAE22EA-6DB7-47F3-A23E-ED2816722F3F}" presName="root2" presStyleCnt="0"/>
      <dgm:spPr/>
      <dgm:t>
        <a:bodyPr/>
        <a:lstStyle/>
        <a:p>
          <a:endParaRPr lang="en-US"/>
        </a:p>
      </dgm:t>
    </dgm:pt>
    <dgm:pt modelId="{D042CC9C-6CBB-4B92-95A8-C1356B9A3A7B}" type="pres">
      <dgm:prSet presAssocID="{BCAE22EA-6DB7-47F3-A23E-ED2816722F3F}" presName="LevelTwoTextNode" presStyleLbl="node2" presStyleIdx="1" presStyleCnt="5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ED0EB38-6EB9-49A5-B848-69AF91BA4C66}" type="pres">
      <dgm:prSet presAssocID="{BCAE22EA-6DB7-47F3-A23E-ED2816722F3F}" presName="level3hierChild" presStyleCnt="0"/>
      <dgm:spPr/>
      <dgm:t>
        <a:bodyPr/>
        <a:lstStyle/>
        <a:p>
          <a:endParaRPr lang="en-US"/>
        </a:p>
      </dgm:t>
    </dgm:pt>
    <dgm:pt modelId="{3F176372-9C4B-482F-BFC2-8DB75941A2D2}" type="pres">
      <dgm:prSet presAssocID="{7963CF27-D6FB-4214-ACD9-5781212E46BB}" presName="root1" presStyleCnt="0"/>
      <dgm:spPr/>
      <dgm:t>
        <a:bodyPr/>
        <a:lstStyle/>
        <a:p>
          <a:endParaRPr lang="en-US"/>
        </a:p>
      </dgm:t>
    </dgm:pt>
    <dgm:pt modelId="{DAC9D454-6354-4EE8-A64C-2ECE0B3FE15B}" type="pres">
      <dgm:prSet presAssocID="{7963CF27-D6FB-4214-ACD9-5781212E46BB}" presName="LevelOneTextNode" presStyleLbl="node0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8F5FC21-EAEE-4C76-8222-78B3E3C5618E}" type="pres">
      <dgm:prSet presAssocID="{7963CF27-D6FB-4214-ACD9-5781212E46BB}" presName="level2hierChild" presStyleCnt="0"/>
      <dgm:spPr/>
      <dgm:t>
        <a:bodyPr/>
        <a:lstStyle/>
        <a:p>
          <a:endParaRPr lang="en-US"/>
        </a:p>
      </dgm:t>
    </dgm:pt>
    <dgm:pt modelId="{B5D86349-3668-493D-8043-DEFD248B0F87}" type="pres">
      <dgm:prSet presAssocID="{383A3F47-302A-4DB3-9AF7-3841CD38DBBB}" presName="conn2-1" presStyleLbl="parChTrans1D2" presStyleIdx="2" presStyleCnt="5"/>
      <dgm:spPr/>
      <dgm:t>
        <a:bodyPr/>
        <a:lstStyle/>
        <a:p>
          <a:endParaRPr lang="en-US"/>
        </a:p>
      </dgm:t>
    </dgm:pt>
    <dgm:pt modelId="{1293C908-B731-4A12-84C2-F4CB6D760DAE}" type="pres">
      <dgm:prSet presAssocID="{383A3F47-302A-4DB3-9AF7-3841CD38DBBB}" presName="connTx" presStyleLbl="parChTrans1D2" presStyleIdx="2" presStyleCnt="5"/>
      <dgm:spPr/>
      <dgm:t>
        <a:bodyPr/>
        <a:lstStyle/>
        <a:p>
          <a:endParaRPr lang="en-US"/>
        </a:p>
      </dgm:t>
    </dgm:pt>
    <dgm:pt modelId="{F5457D04-20C0-472E-8863-9E697BE01075}" type="pres">
      <dgm:prSet presAssocID="{0F981D2B-4663-4EDC-ABC3-A90C18D3A8B9}" presName="root2" presStyleCnt="0"/>
      <dgm:spPr/>
      <dgm:t>
        <a:bodyPr/>
        <a:lstStyle/>
        <a:p>
          <a:endParaRPr lang="en-US"/>
        </a:p>
      </dgm:t>
    </dgm:pt>
    <dgm:pt modelId="{A56A1EE7-3823-49A8-865D-4408ACFCE3B7}" type="pres">
      <dgm:prSet presAssocID="{0F981D2B-4663-4EDC-ABC3-A90C18D3A8B9}" presName="LevelTwoTextNode" presStyleLbl="node2" presStyleIdx="2" presStyleCnt="5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A2AB4F5-6730-4A05-8EBF-F43D832D44C4}" type="pres">
      <dgm:prSet presAssocID="{0F981D2B-4663-4EDC-ABC3-A90C18D3A8B9}" presName="level3hierChild" presStyleCnt="0"/>
      <dgm:spPr/>
      <dgm:t>
        <a:bodyPr/>
        <a:lstStyle/>
        <a:p>
          <a:endParaRPr lang="en-US"/>
        </a:p>
      </dgm:t>
    </dgm:pt>
    <dgm:pt modelId="{61CD0102-C4F0-4B61-9D6B-20FFAC6E4ADA}" type="pres">
      <dgm:prSet presAssocID="{307C88D7-2256-4E82-BF11-5FED7FEF5B5A}" presName="conn2-1" presStyleLbl="parChTrans1D3" presStyleIdx="1" presStyleCnt="6"/>
      <dgm:spPr/>
      <dgm:t>
        <a:bodyPr/>
        <a:lstStyle/>
        <a:p>
          <a:endParaRPr lang="en-US"/>
        </a:p>
      </dgm:t>
    </dgm:pt>
    <dgm:pt modelId="{C9375805-1022-4DE1-ABAC-0DA71CCC0896}" type="pres">
      <dgm:prSet presAssocID="{307C88D7-2256-4E82-BF11-5FED7FEF5B5A}" presName="connTx" presStyleLbl="parChTrans1D3" presStyleIdx="1" presStyleCnt="6"/>
      <dgm:spPr/>
      <dgm:t>
        <a:bodyPr/>
        <a:lstStyle/>
        <a:p>
          <a:endParaRPr lang="en-US"/>
        </a:p>
      </dgm:t>
    </dgm:pt>
    <dgm:pt modelId="{BB87F89F-A03D-45BC-8732-777C5A58BEC1}" type="pres">
      <dgm:prSet presAssocID="{BBEE0BCE-A7CE-4BAC-AA98-E4410A354E4A}" presName="root2" presStyleCnt="0"/>
      <dgm:spPr/>
      <dgm:t>
        <a:bodyPr/>
        <a:lstStyle/>
        <a:p>
          <a:endParaRPr lang="en-US"/>
        </a:p>
      </dgm:t>
    </dgm:pt>
    <dgm:pt modelId="{C28D6C5D-C4CF-4304-975B-2F5E22EA60A3}" type="pres">
      <dgm:prSet presAssocID="{BBEE0BCE-A7CE-4BAC-AA98-E4410A354E4A}" presName="LevelTwoTextNode" presStyleLbl="node3" presStyleIdx="1" presStyleCnt="6" custScaleY="17668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F341385-E6AB-4EE3-80DB-7E96DB514A58}" type="pres">
      <dgm:prSet presAssocID="{BBEE0BCE-A7CE-4BAC-AA98-E4410A354E4A}" presName="level3hierChild" presStyleCnt="0"/>
      <dgm:spPr/>
      <dgm:t>
        <a:bodyPr/>
        <a:lstStyle/>
        <a:p>
          <a:endParaRPr lang="en-US"/>
        </a:p>
      </dgm:t>
    </dgm:pt>
    <dgm:pt modelId="{3A9FC8DC-27E3-43FA-849C-7F1407F56CBB}" type="pres">
      <dgm:prSet presAssocID="{02D6AE02-0906-476F-9845-1CFC80E296F7}" presName="conn2-1" presStyleLbl="parChTrans1D3" presStyleIdx="2" presStyleCnt="6"/>
      <dgm:spPr/>
      <dgm:t>
        <a:bodyPr/>
        <a:lstStyle/>
        <a:p>
          <a:endParaRPr lang="en-US"/>
        </a:p>
      </dgm:t>
    </dgm:pt>
    <dgm:pt modelId="{B79A7D91-2D1D-466B-BBEE-F543ABE41B34}" type="pres">
      <dgm:prSet presAssocID="{02D6AE02-0906-476F-9845-1CFC80E296F7}" presName="connTx" presStyleLbl="parChTrans1D3" presStyleIdx="2" presStyleCnt="6"/>
      <dgm:spPr/>
      <dgm:t>
        <a:bodyPr/>
        <a:lstStyle/>
        <a:p>
          <a:endParaRPr lang="en-US"/>
        </a:p>
      </dgm:t>
    </dgm:pt>
    <dgm:pt modelId="{3E881947-6AB8-4F37-B11E-48F38C0EF50D}" type="pres">
      <dgm:prSet presAssocID="{9A51DC02-8764-482A-8562-FFD33624D3E7}" presName="root2" presStyleCnt="0"/>
      <dgm:spPr/>
      <dgm:t>
        <a:bodyPr/>
        <a:lstStyle/>
        <a:p>
          <a:endParaRPr lang="en-US"/>
        </a:p>
      </dgm:t>
    </dgm:pt>
    <dgm:pt modelId="{719E2F91-C009-4D5C-B45D-3D88E28EA26F}" type="pres">
      <dgm:prSet presAssocID="{9A51DC02-8764-482A-8562-FFD33624D3E7}" presName="LevelTwoTextNode" presStyleLbl="node3" presStyleIdx="2" presStyleCnt="6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EEBA757-8C66-46B0-9100-87AE365B2DC8}" type="pres">
      <dgm:prSet presAssocID="{9A51DC02-8764-482A-8562-FFD33624D3E7}" presName="level3hierChild" presStyleCnt="0"/>
      <dgm:spPr/>
      <dgm:t>
        <a:bodyPr/>
        <a:lstStyle/>
        <a:p>
          <a:endParaRPr lang="en-US"/>
        </a:p>
      </dgm:t>
    </dgm:pt>
    <dgm:pt modelId="{C0F148D4-73D3-4E47-960B-1765C83502CF}" type="pres">
      <dgm:prSet presAssocID="{1ADF2BDA-852A-49C4-B012-F80655DCD577}" presName="conn2-1" presStyleLbl="parChTrans1D3" presStyleIdx="3" presStyleCnt="6"/>
      <dgm:spPr/>
      <dgm:t>
        <a:bodyPr/>
        <a:lstStyle/>
        <a:p>
          <a:endParaRPr lang="en-US"/>
        </a:p>
      </dgm:t>
    </dgm:pt>
    <dgm:pt modelId="{9F0CA2D3-07EE-4C85-ACF5-A8460B43BDF4}" type="pres">
      <dgm:prSet presAssocID="{1ADF2BDA-852A-49C4-B012-F80655DCD577}" presName="connTx" presStyleLbl="parChTrans1D3" presStyleIdx="3" presStyleCnt="6"/>
      <dgm:spPr/>
      <dgm:t>
        <a:bodyPr/>
        <a:lstStyle/>
        <a:p>
          <a:endParaRPr lang="en-US"/>
        </a:p>
      </dgm:t>
    </dgm:pt>
    <dgm:pt modelId="{A2511E8E-25E5-4811-A042-0E324DF502F3}" type="pres">
      <dgm:prSet presAssocID="{C8C51D93-153D-47F3-87E6-A086331BAAB0}" presName="root2" presStyleCnt="0"/>
      <dgm:spPr/>
      <dgm:t>
        <a:bodyPr/>
        <a:lstStyle/>
        <a:p>
          <a:endParaRPr lang="en-US"/>
        </a:p>
      </dgm:t>
    </dgm:pt>
    <dgm:pt modelId="{DB8B5331-F57E-4588-8CD6-D7A4FFFD3BC6}" type="pres">
      <dgm:prSet presAssocID="{C8C51D93-153D-47F3-87E6-A086331BAAB0}" presName="LevelTwoTextNode" presStyleLbl="node3" presStyleIdx="3" presStyleCnt="6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FC35F37-9BBB-40C7-AD30-82E212EA4DD7}" type="pres">
      <dgm:prSet presAssocID="{C8C51D93-153D-47F3-87E6-A086331BAAB0}" presName="level3hierChild" presStyleCnt="0"/>
      <dgm:spPr/>
      <dgm:t>
        <a:bodyPr/>
        <a:lstStyle/>
        <a:p>
          <a:endParaRPr lang="en-US"/>
        </a:p>
      </dgm:t>
    </dgm:pt>
    <dgm:pt modelId="{60FB592F-7AAB-4BB0-A8B5-E86F62E4CF17}" type="pres">
      <dgm:prSet presAssocID="{0FA11098-A89B-4BA6-BBAA-5075764B22DC}" presName="conn2-1" presStyleLbl="parChTrans1D2" presStyleIdx="3" presStyleCnt="5"/>
      <dgm:spPr/>
      <dgm:t>
        <a:bodyPr/>
        <a:lstStyle/>
        <a:p>
          <a:endParaRPr lang="en-US"/>
        </a:p>
      </dgm:t>
    </dgm:pt>
    <dgm:pt modelId="{3621E893-2EDE-4A31-8994-57084905EE5B}" type="pres">
      <dgm:prSet presAssocID="{0FA11098-A89B-4BA6-BBAA-5075764B22DC}" presName="connTx" presStyleLbl="parChTrans1D2" presStyleIdx="3" presStyleCnt="5"/>
      <dgm:spPr/>
      <dgm:t>
        <a:bodyPr/>
        <a:lstStyle/>
        <a:p>
          <a:endParaRPr lang="en-US"/>
        </a:p>
      </dgm:t>
    </dgm:pt>
    <dgm:pt modelId="{A862AC81-CCBE-455B-B2BC-D93C90EFB33D}" type="pres">
      <dgm:prSet presAssocID="{3E60EB14-CDD6-4592-8817-D05526B335F6}" presName="root2" presStyleCnt="0"/>
      <dgm:spPr/>
      <dgm:t>
        <a:bodyPr/>
        <a:lstStyle/>
        <a:p>
          <a:endParaRPr lang="en-US"/>
        </a:p>
      </dgm:t>
    </dgm:pt>
    <dgm:pt modelId="{5A1A13FF-A5C7-4D76-B44F-E978C85A5335}" type="pres">
      <dgm:prSet presAssocID="{3E60EB14-CDD6-4592-8817-D05526B335F6}" presName="LevelTwoTextNode" presStyleLbl="node2" presStyleIdx="3" presStyleCnt="5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7B32625-0355-4B3D-AB53-CEFE9CF6053B}" type="pres">
      <dgm:prSet presAssocID="{3E60EB14-CDD6-4592-8817-D05526B335F6}" presName="level3hierChild" presStyleCnt="0"/>
      <dgm:spPr/>
      <dgm:t>
        <a:bodyPr/>
        <a:lstStyle/>
        <a:p>
          <a:endParaRPr lang="en-US"/>
        </a:p>
      </dgm:t>
    </dgm:pt>
    <dgm:pt modelId="{80732AF1-540B-446D-8C85-04F82933106B}" type="pres">
      <dgm:prSet presAssocID="{7AD9E43D-0922-4A89-AFEE-10650C5A8662}" presName="conn2-1" presStyleLbl="parChTrans1D3" presStyleIdx="4" presStyleCnt="6"/>
      <dgm:spPr/>
      <dgm:t>
        <a:bodyPr/>
        <a:lstStyle/>
        <a:p>
          <a:endParaRPr lang="en-US"/>
        </a:p>
      </dgm:t>
    </dgm:pt>
    <dgm:pt modelId="{7A3EF332-8035-4B21-A5B8-BD7C191DF532}" type="pres">
      <dgm:prSet presAssocID="{7AD9E43D-0922-4A89-AFEE-10650C5A8662}" presName="connTx" presStyleLbl="parChTrans1D3" presStyleIdx="4" presStyleCnt="6"/>
      <dgm:spPr/>
      <dgm:t>
        <a:bodyPr/>
        <a:lstStyle/>
        <a:p>
          <a:endParaRPr lang="en-US"/>
        </a:p>
      </dgm:t>
    </dgm:pt>
    <dgm:pt modelId="{F4CCFB03-7688-464E-A87A-8E701706158A}" type="pres">
      <dgm:prSet presAssocID="{8436F869-D479-4518-A8E6-28C4B928DDDD}" presName="root2" presStyleCnt="0"/>
      <dgm:spPr/>
      <dgm:t>
        <a:bodyPr/>
        <a:lstStyle/>
        <a:p>
          <a:endParaRPr lang="en-US"/>
        </a:p>
      </dgm:t>
    </dgm:pt>
    <dgm:pt modelId="{96E63074-CD5F-4746-A14E-DCF421810B9A}" type="pres">
      <dgm:prSet presAssocID="{8436F869-D479-4518-A8E6-28C4B928DDDD}" presName="LevelTwoTextNode" presStyleLbl="node3" presStyleIdx="4" presStyleCnt="6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B216C69-AD8B-4077-9128-B3E955D8217A}" type="pres">
      <dgm:prSet presAssocID="{8436F869-D479-4518-A8E6-28C4B928DDDD}" presName="level3hierChild" presStyleCnt="0"/>
      <dgm:spPr/>
      <dgm:t>
        <a:bodyPr/>
        <a:lstStyle/>
        <a:p>
          <a:endParaRPr lang="en-US"/>
        </a:p>
      </dgm:t>
    </dgm:pt>
    <dgm:pt modelId="{3AA9F739-16FF-43C8-9E87-5259C153A9CA}" type="pres">
      <dgm:prSet presAssocID="{8C3F948A-2C4C-4F93-AD82-B22D85F4D550}" presName="conn2-1" presStyleLbl="parChTrans1D3" presStyleIdx="5" presStyleCnt="6"/>
      <dgm:spPr/>
      <dgm:t>
        <a:bodyPr/>
        <a:lstStyle/>
        <a:p>
          <a:endParaRPr lang="en-US"/>
        </a:p>
      </dgm:t>
    </dgm:pt>
    <dgm:pt modelId="{2242B3E4-9831-43BB-B7C2-A3BCC19EEFD6}" type="pres">
      <dgm:prSet presAssocID="{8C3F948A-2C4C-4F93-AD82-B22D85F4D550}" presName="connTx" presStyleLbl="parChTrans1D3" presStyleIdx="5" presStyleCnt="6"/>
      <dgm:spPr/>
      <dgm:t>
        <a:bodyPr/>
        <a:lstStyle/>
        <a:p>
          <a:endParaRPr lang="en-US"/>
        </a:p>
      </dgm:t>
    </dgm:pt>
    <dgm:pt modelId="{BFC2F8EB-C319-44BB-9634-33191D79FD1F}" type="pres">
      <dgm:prSet presAssocID="{EF4D3CF3-AC8A-4648-948A-9B7C7E86A794}" presName="root2" presStyleCnt="0"/>
      <dgm:spPr/>
      <dgm:t>
        <a:bodyPr/>
        <a:lstStyle/>
        <a:p>
          <a:endParaRPr lang="en-US"/>
        </a:p>
      </dgm:t>
    </dgm:pt>
    <dgm:pt modelId="{8E026C7C-9BAD-40C8-93B4-66037298AFEC}" type="pres">
      <dgm:prSet presAssocID="{EF4D3CF3-AC8A-4648-948A-9B7C7E86A794}" presName="LevelTwoTextNode" presStyleLbl="node3" presStyleIdx="5" presStyleCnt="6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0D0186D-FC1A-43EB-BEC6-4EB3DFFD306C}" type="pres">
      <dgm:prSet presAssocID="{EF4D3CF3-AC8A-4648-948A-9B7C7E86A794}" presName="level3hierChild" presStyleCnt="0"/>
      <dgm:spPr/>
      <dgm:t>
        <a:bodyPr/>
        <a:lstStyle/>
        <a:p>
          <a:endParaRPr lang="en-US"/>
        </a:p>
      </dgm:t>
    </dgm:pt>
    <dgm:pt modelId="{619E4819-9694-4613-AC1E-D75BFC9873C1}" type="pres">
      <dgm:prSet presAssocID="{F3B98BED-B58F-4CE0-A6CD-667895D42E50}" presName="conn2-1" presStyleLbl="parChTrans1D4" presStyleIdx="1" presStyleCnt="4"/>
      <dgm:spPr/>
      <dgm:t>
        <a:bodyPr/>
        <a:lstStyle/>
        <a:p>
          <a:endParaRPr lang="en-US"/>
        </a:p>
      </dgm:t>
    </dgm:pt>
    <dgm:pt modelId="{EFF8E4FE-FB35-4227-87A8-EAE6C3251E1A}" type="pres">
      <dgm:prSet presAssocID="{F3B98BED-B58F-4CE0-A6CD-667895D42E50}" presName="connTx" presStyleLbl="parChTrans1D4" presStyleIdx="1" presStyleCnt="4"/>
      <dgm:spPr/>
      <dgm:t>
        <a:bodyPr/>
        <a:lstStyle/>
        <a:p>
          <a:endParaRPr lang="en-US"/>
        </a:p>
      </dgm:t>
    </dgm:pt>
    <dgm:pt modelId="{8B10A151-E3FA-45D8-AF55-63ECAE6EFFD7}" type="pres">
      <dgm:prSet presAssocID="{672F11AB-6BF3-4FC4-AA8B-19EE59BD5A0E}" presName="root2" presStyleCnt="0"/>
      <dgm:spPr/>
      <dgm:t>
        <a:bodyPr/>
        <a:lstStyle/>
        <a:p>
          <a:endParaRPr lang="en-US"/>
        </a:p>
      </dgm:t>
    </dgm:pt>
    <dgm:pt modelId="{A870A16F-5311-4452-89F5-7C72F04EE8F1}" type="pres">
      <dgm:prSet presAssocID="{672F11AB-6BF3-4FC4-AA8B-19EE59BD5A0E}" presName="LevelTwoTextNode" presStyleLbl="node4" presStyleIdx="1" presStyleCnt="4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C7E0184-D3B8-486F-A482-4BD1AB4E0FB9}" type="pres">
      <dgm:prSet presAssocID="{672F11AB-6BF3-4FC4-AA8B-19EE59BD5A0E}" presName="level3hierChild" presStyleCnt="0"/>
      <dgm:spPr/>
      <dgm:t>
        <a:bodyPr/>
        <a:lstStyle/>
        <a:p>
          <a:endParaRPr lang="en-US"/>
        </a:p>
      </dgm:t>
    </dgm:pt>
    <dgm:pt modelId="{8EAACE90-33C0-496F-B26F-15861D52BCCF}" type="pres">
      <dgm:prSet presAssocID="{C6CFB697-912F-482F-9791-95C226DCF884}" presName="conn2-1" presStyleLbl="parChTrans1D4" presStyleIdx="2" presStyleCnt="4"/>
      <dgm:spPr/>
      <dgm:t>
        <a:bodyPr/>
        <a:lstStyle/>
        <a:p>
          <a:endParaRPr lang="en-US"/>
        </a:p>
      </dgm:t>
    </dgm:pt>
    <dgm:pt modelId="{717FBA22-1E08-40CF-BA8A-424BBFD8AE1F}" type="pres">
      <dgm:prSet presAssocID="{C6CFB697-912F-482F-9791-95C226DCF884}" presName="connTx" presStyleLbl="parChTrans1D4" presStyleIdx="2" presStyleCnt="4"/>
      <dgm:spPr/>
      <dgm:t>
        <a:bodyPr/>
        <a:lstStyle/>
        <a:p>
          <a:endParaRPr lang="en-US"/>
        </a:p>
      </dgm:t>
    </dgm:pt>
    <dgm:pt modelId="{B55C1A98-33D9-4F06-9DFE-FB80D0A7AF09}" type="pres">
      <dgm:prSet presAssocID="{6ABFA9FF-4D31-4DA9-8924-535167EAEF25}" presName="root2" presStyleCnt="0"/>
      <dgm:spPr/>
      <dgm:t>
        <a:bodyPr/>
        <a:lstStyle/>
        <a:p>
          <a:endParaRPr lang="en-US"/>
        </a:p>
      </dgm:t>
    </dgm:pt>
    <dgm:pt modelId="{FBA1F127-81BF-4396-A4CF-0490B910CD7E}" type="pres">
      <dgm:prSet presAssocID="{6ABFA9FF-4D31-4DA9-8924-535167EAEF25}" presName="LevelTwoTextNode" presStyleLbl="node4" presStyleIdx="2" presStyleCnt="4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097F774-40EE-44E9-8F15-17A408A27441}" type="pres">
      <dgm:prSet presAssocID="{6ABFA9FF-4D31-4DA9-8924-535167EAEF25}" presName="level3hierChild" presStyleCnt="0"/>
      <dgm:spPr/>
      <dgm:t>
        <a:bodyPr/>
        <a:lstStyle/>
        <a:p>
          <a:endParaRPr lang="en-US"/>
        </a:p>
      </dgm:t>
    </dgm:pt>
    <dgm:pt modelId="{325F4BF8-F527-4511-B815-1361312C6CE0}" type="pres">
      <dgm:prSet presAssocID="{96A4F1F6-C9E9-4B57-9E29-3F2D903C1691}" presName="conn2-1" presStyleLbl="parChTrans1D4" presStyleIdx="3" presStyleCnt="4"/>
      <dgm:spPr/>
      <dgm:t>
        <a:bodyPr/>
        <a:lstStyle/>
        <a:p>
          <a:endParaRPr lang="en-US"/>
        </a:p>
      </dgm:t>
    </dgm:pt>
    <dgm:pt modelId="{AFA68FE0-8766-4B61-9D7A-A1D8C13875CE}" type="pres">
      <dgm:prSet presAssocID="{96A4F1F6-C9E9-4B57-9E29-3F2D903C1691}" presName="connTx" presStyleLbl="parChTrans1D4" presStyleIdx="3" presStyleCnt="4"/>
      <dgm:spPr/>
      <dgm:t>
        <a:bodyPr/>
        <a:lstStyle/>
        <a:p>
          <a:endParaRPr lang="en-US"/>
        </a:p>
      </dgm:t>
    </dgm:pt>
    <dgm:pt modelId="{F67FE457-2545-40FE-A04F-1ADF0F2E8C0B}" type="pres">
      <dgm:prSet presAssocID="{701B6025-6D87-4C3F-A25D-5F393DB8C3A4}" presName="root2" presStyleCnt="0"/>
      <dgm:spPr/>
      <dgm:t>
        <a:bodyPr/>
        <a:lstStyle/>
        <a:p>
          <a:endParaRPr lang="en-US"/>
        </a:p>
      </dgm:t>
    </dgm:pt>
    <dgm:pt modelId="{8EBFD8B8-6BE2-4C24-9C43-82BF84A7220E}" type="pres">
      <dgm:prSet presAssocID="{701B6025-6D87-4C3F-A25D-5F393DB8C3A4}" presName="LevelTwoTextNode" presStyleLbl="node4" presStyleIdx="3" presStyleCnt="4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E0F03ED-6862-4668-9298-80BF3E38F7B8}" type="pres">
      <dgm:prSet presAssocID="{701B6025-6D87-4C3F-A25D-5F393DB8C3A4}" presName="level3hierChild" presStyleCnt="0"/>
      <dgm:spPr/>
      <dgm:t>
        <a:bodyPr/>
        <a:lstStyle/>
        <a:p>
          <a:endParaRPr lang="en-US"/>
        </a:p>
      </dgm:t>
    </dgm:pt>
    <dgm:pt modelId="{AB7DD0A1-2EB4-4213-ADA4-BDB081459DF4}" type="pres">
      <dgm:prSet presAssocID="{2773DB70-C5C2-489F-A124-45CA7C053466}" presName="root1" presStyleCnt="0"/>
      <dgm:spPr/>
      <dgm:t>
        <a:bodyPr/>
        <a:lstStyle/>
        <a:p>
          <a:endParaRPr lang="en-US"/>
        </a:p>
      </dgm:t>
    </dgm:pt>
    <dgm:pt modelId="{8FFC4A52-2209-4C00-84C2-FA102D8832EC}" type="pres">
      <dgm:prSet presAssocID="{2773DB70-C5C2-489F-A124-45CA7C053466}" presName="LevelOneTextNode" presStyleLbl="node0" presStyleIdx="2" presStyleCnt="3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1EF05E9-DFDD-4AFA-AD2F-13626907B933}" type="pres">
      <dgm:prSet presAssocID="{2773DB70-C5C2-489F-A124-45CA7C053466}" presName="level2hierChild" presStyleCnt="0"/>
      <dgm:spPr/>
      <dgm:t>
        <a:bodyPr/>
        <a:lstStyle/>
        <a:p>
          <a:endParaRPr lang="en-US"/>
        </a:p>
      </dgm:t>
    </dgm:pt>
    <dgm:pt modelId="{71FE70F4-6BBC-402E-A025-D517FE616DA0}" type="pres">
      <dgm:prSet presAssocID="{B2A980AD-E8E3-4871-B835-C9C56FCE47B2}" presName="conn2-1" presStyleLbl="parChTrans1D2" presStyleIdx="4" presStyleCnt="5"/>
      <dgm:spPr/>
      <dgm:t>
        <a:bodyPr/>
        <a:lstStyle/>
        <a:p>
          <a:endParaRPr lang="en-US"/>
        </a:p>
      </dgm:t>
    </dgm:pt>
    <dgm:pt modelId="{09711AA7-B07A-47EB-B8FF-3B763B5CE90A}" type="pres">
      <dgm:prSet presAssocID="{B2A980AD-E8E3-4871-B835-C9C56FCE47B2}" presName="connTx" presStyleLbl="parChTrans1D2" presStyleIdx="4" presStyleCnt="5"/>
      <dgm:spPr/>
      <dgm:t>
        <a:bodyPr/>
        <a:lstStyle/>
        <a:p>
          <a:endParaRPr lang="en-US"/>
        </a:p>
      </dgm:t>
    </dgm:pt>
    <dgm:pt modelId="{A2CEA4C7-D405-488C-B2E3-F705B518BB97}" type="pres">
      <dgm:prSet presAssocID="{A5CB3242-A445-444A-8FCB-BC70C0052CF8}" presName="root2" presStyleCnt="0"/>
      <dgm:spPr/>
    </dgm:pt>
    <dgm:pt modelId="{2F77C601-3543-43CE-A195-5A0AE49A3A4B}" type="pres">
      <dgm:prSet presAssocID="{A5CB3242-A445-444A-8FCB-BC70C0052CF8}" presName="LevelTwoTextNode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7658BBD-5D56-4BEE-8773-5F2762D008A7}" type="pres">
      <dgm:prSet presAssocID="{A5CB3242-A445-444A-8FCB-BC70C0052CF8}" presName="level3hierChild" presStyleCnt="0"/>
      <dgm:spPr/>
    </dgm:pt>
  </dgm:ptLst>
  <dgm:cxnLst>
    <dgm:cxn modelId="{CDCA78F8-C331-4213-BDF5-AFAA14ED4724}" srcId="{7963CF27-D6FB-4214-ACD9-5781212E46BB}" destId="{3E60EB14-CDD6-4592-8817-D05526B335F6}" srcOrd="1" destOrd="0" parTransId="{0FA11098-A89B-4BA6-BBAA-5075764B22DC}" sibTransId="{043CD055-F9E6-4773-B642-B11C95D57CA3}"/>
    <dgm:cxn modelId="{B2AF20EA-B110-41B0-8006-B7E6E42C330C}" type="presOf" srcId="{383A3F47-302A-4DB3-9AF7-3841CD38DBBB}" destId="{1293C908-B731-4A12-84C2-F4CB6D760DAE}" srcOrd="1" destOrd="0" presId="urn:microsoft.com/office/officeart/2005/8/layout/hierarchy2"/>
    <dgm:cxn modelId="{79F8D4F1-892B-4ABD-AC20-634360A8581F}" srcId="{0F981D2B-4663-4EDC-ABC3-A90C18D3A8B9}" destId="{BBEE0BCE-A7CE-4BAC-AA98-E4410A354E4A}" srcOrd="0" destOrd="0" parTransId="{307C88D7-2256-4E82-BF11-5FED7FEF5B5A}" sibTransId="{2469E8B5-D7C1-4FDB-8BAA-97BF22E81915}"/>
    <dgm:cxn modelId="{150D2A4A-00FD-47EE-9204-94C1A28B97BF}" type="presOf" srcId="{C6CFB697-912F-482F-9791-95C226DCF884}" destId="{8EAACE90-33C0-496F-B26F-15861D52BCCF}" srcOrd="0" destOrd="0" presId="urn:microsoft.com/office/officeart/2005/8/layout/hierarchy2"/>
    <dgm:cxn modelId="{FB4CEC68-2C31-4B2B-B425-BC71049A8764}" type="presOf" srcId="{307C88D7-2256-4E82-BF11-5FED7FEF5B5A}" destId="{C9375805-1022-4DE1-ABAC-0DA71CCC0896}" srcOrd="1" destOrd="0" presId="urn:microsoft.com/office/officeart/2005/8/layout/hierarchy2"/>
    <dgm:cxn modelId="{581979E6-184D-484B-9CEF-E52418A8FB71}" type="presOf" srcId="{EF4D3CF3-AC8A-4648-948A-9B7C7E86A794}" destId="{8E026C7C-9BAD-40C8-93B4-66037298AFEC}" srcOrd="0" destOrd="0" presId="urn:microsoft.com/office/officeart/2005/8/layout/hierarchy2"/>
    <dgm:cxn modelId="{AC0ABD2D-113E-4CB7-A3FF-0EE28D105319}" type="presOf" srcId="{9A51DC02-8764-482A-8562-FFD33624D3E7}" destId="{719E2F91-C009-4D5C-B45D-3D88E28EA26F}" srcOrd="0" destOrd="0" presId="urn:microsoft.com/office/officeart/2005/8/layout/hierarchy2"/>
    <dgm:cxn modelId="{985CDA88-4143-4303-82C4-6A96E8FB4490}" srcId="{3A3CC9A4-AA02-4DEF-91E9-FC7BF9A72DA3}" destId="{2773DB70-C5C2-489F-A124-45CA7C053466}" srcOrd="2" destOrd="0" parTransId="{CCF5A3FA-E16B-458A-90A9-02D30FD333F3}" sibTransId="{757E5A0B-CBD5-4EAD-9A78-E6989CA337E6}"/>
    <dgm:cxn modelId="{27E0ADBF-5A7F-479F-9984-9482AB153AE8}" type="presOf" srcId="{5BC1008A-07D7-4D94-8B45-A759958D9BEC}" destId="{1390C970-371D-4354-9958-54A7ADD22356}" srcOrd="1" destOrd="0" presId="urn:microsoft.com/office/officeart/2005/8/layout/hierarchy2"/>
    <dgm:cxn modelId="{1A593B6D-9162-4556-90F8-D4750FBBA570}" type="presOf" srcId="{701B6025-6D87-4C3F-A25D-5F393DB8C3A4}" destId="{8EBFD8B8-6BE2-4C24-9C43-82BF84A7220E}" srcOrd="0" destOrd="0" presId="urn:microsoft.com/office/officeart/2005/8/layout/hierarchy2"/>
    <dgm:cxn modelId="{52542D4D-A3B7-4697-9DD7-FCBA5212FDCC}" type="presOf" srcId="{E357DE69-D452-41CC-9A57-D161EC512CDC}" destId="{6289A554-771D-4A0A-9CD9-FD6D04F0937B}" srcOrd="0" destOrd="0" presId="urn:microsoft.com/office/officeart/2005/8/layout/hierarchy2"/>
    <dgm:cxn modelId="{1187CA66-9FD1-429A-91EF-6F7A1512A485}" srcId="{0F981D2B-4663-4EDC-ABC3-A90C18D3A8B9}" destId="{9A51DC02-8764-482A-8562-FFD33624D3E7}" srcOrd="1" destOrd="0" parTransId="{02D6AE02-0906-476F-9845-1CFC80E296F7}" sibTransId="{26E4FD8F-595A-4B8E-BC6C-DC015085395B}"/>
    <dgm:cxn modelId="{4ED03EA2-66F7-4920-A88A-C9D803C91FF0}" srcId="{7963CF27-D6FB-4214-ACD9-5781212E46BB}" destId="{0F981D2B-4663-4EDC-ABC3-A90C18D3A8B9}" srcOrd="0" destOrd="0" parTransId="{383A3F47-302A-4DB3-9AF7-3841CD38DBBB}" sibTransId="{C2B9FBB9-EE98-4EBD-AA24-88771EA7A9FB}"/>
    <dgm:cxn modelId="{99BA1072-56AF-40F1-BE92-7F0EA76C6157}" type="presOf" srcId="{BCAE22EA-6DB7-47F3-A23E-ED2816722F3F}" destId="{D042CC9C-6CBB-4B92-95A8-C1356B9A3A7B}" srcOrd="0" destOrd="0" presId="urn:microsoft.com/office/officeart/2005/8/layout/hierarchy2"/>
    <dgm:cxn modelId="{B1D9D037-93E0-4D0C-A0BE-ADA9888954C0}" type="presOf" srcId="{8C3F948A-2C4C-4F93-AD82-B22D85F4D550}" destId="{3AA9F739-16FF-43C8-9E87-5259C153A9CA}" srcOrd="0" destOrd="0" presId="urn:microsoft.com/office/officeart/2005/8/layout/hierarchy2"/>
    <dgm:cxn modelId="{C4BBB337-16E6-4FCB-9FD2-FA00AFC5E627}" type="presOf" srcId="{96A4F1F6-C9E9-4B57-9E29-3F2D903C1691}" destId="{AFA68FE0-8766-4B61-9D7A-A1D8C13875CE}" srcOrd="1" destOrd="0" presId="urn:microsoft.com/office/officeart/2005/8/layout/hierarchy2"/>
    <dgm:cxn modelId="{AAC2C5A0-B2A9-4A36-9D0E-F868ED1A4676}" srcId="{0F981D2B-4663-4EDC-ABC3-A90C18D3A8B9}" destId="{C8C51D93-153D-47F3-87E6-A086331BAAB0}" srcOrd="2" destOrd="0" parTransId="{1ADF2BDA-852A-49C4-B012-F80655DCD577}" sibTransId="{D4278FAC-0CD6-454B-87C2-1293B06E16B0}"/>
    <dgm:cxn modelId="{E5BBB121-1B5C-4B87-9EF5-B8E0C30597D9}" type="presOf" srcId="{F3B98BED-B58F-4CE0-A6CD-667895D42E50}" destId="{619E4819-9694-4613-AC1E-D75BFC9873C1}" srcOrd="0" destOrd="0" presId="urn:microsoft.com/office/officeart/2005/8/layout/hierarchy2"/>
    <dgm:cxn modelId="{1AE97817-0EFD-4AA6-9BAA-927D8733B14F}" srcId="{404E5D13-EA1A-4D76-8101-1B391E877FD9}" destId="{35842479-3240-4376-B71B-09E3CBEAE777}" srcOrd="0" destOrd="0" parTransId="{166253D4-BF15-4DDD-8F77-2A8BA14E743B}" sibTransId="{C65A5576-64CA-4509-9CD0-7BD5156D7C75}"/>
    <dgm:cxn modelId="{E81BA6C3-4196-4C7E-AD8C-6386A6C18DE8}" type="presOf" srcId="{B2A980AD-E8E3-4871-B835-C9C56FCE47B2}" destId="{71FE70F4-6BBC-402E-A025-D517FE616DA0}" srcOrd="0" destOrd="0" presId="urn:microsoft.com/office/officeart/2005/8/layout/hierarchy2"/>
    <dgm:cxn modelId="{B86123FB-6994-42B4-A19E-920620138958}" srcId="{EF4D3CF3-AC8A-4648-948A-9B7C7E86A794}" destId="{6ABFA9FF-4D31-4DA9-8924-535167EAEF25}" srcOrd="1" destOrd="0" parTransId="{C6CFB697-912F-482F-9791-95C226DCF884}" sibTransId="{A169C3E2-5683-4493-AC07-12DA5B0C503F}"/>
    <dgm:cxn modelId="{364CAA58-21DA-4D2D-9D95-EA09AC799C52}" srcId="{4EB44C8B-B7D0-4534-8BF9-C0C31CC0FCCF}" destId="{887F2C02-59BF-497C-8EA7-5FC4CD1ACBA6}" srcOrd="0" destOrd="0" parTransId="{E357DE69-D452-41CC-9A57-D161EC512CDC}" sibTransId="{3A824F00-A8BA-4507-BE37-310FF6F28CA6}"/>
    <dgm:cxn modelId="{9AF9BB6F-0D0C-44CA-847C-084BD761BEF8}" type="presOf" srcId="{8436F869-D479-4518-A8E6-28C4B928DDDD}" destId="{96E63074-CD5F-4746-A14E-DCF421810B9A}" srcOrd="0" destOrd="0" presId="urn:microsoft.com/office/officeart/2005/8/layout/hierarchy2"/>
    <dgm:cxn modelId="{8A22633D-AFA0-4BD3-B488-53B74597185D}" type="presOf" srcId="{96A4F1F6-C9E9-4B57-9E29-3F2D903C1691}" destId="{325F4BF8-F527-4511-B815-1361312C6CE0}" srcOrd="0" destOrd="0" presId="urn:microsoft.com/office/officeart/2005/8/layout/hierarchy2"/>
    <dgm:cxn modelId="{CB06E50A-0E98-499B-90E1-8A1A33AA059D}" type="presOf" srcId="{6ABFA9FF-4D31-4DA9-8924-535167EAEF25}" destId="{FBA1F127-81BF-4396-A4CF-0490B910CD7E}" srcOrd="0" destOrd="0" presId="urn:microsoft.com/office/officeart/2005/8/layout/hierarchy2"/>
    <dgm:cxn modelId="{D13036B5-B4D8-4FE7-B2DA-40C8DB65C7CD}" srcId="{4EB44C8B-B7D0-4534-8BF9-C0C31CC0FCCF}" destId="{BCAE22EA-6DB7-47F3-A23E-ED2816722F3F}" srcOrd="1" destOrd="0" parTransId="{E1FE124F-4508-48AF-A59D-443271CD4D4A}" sibTransId="{C863A3AB-2A42-49BE-9E03-3896C90A315C}"/>
    <dgm:cxn modelId="{9CF15A19-1E5D-4E61-BB4E-027E7808EE09}" type="presOf" srcId="{383A3F47-302A-4DB3-9AF7-3841CD38DBBB}" destId="{B5D86349-3668-493D-8043-DEFD248B0F87}" srcOrd="0" destOrd="0" presId="urn:microsoft.com/office/officeart/2005/8/layout/hierarchy2"/>
    <dgm:cxn modelId="{FFF4B997-937A-4EFD-89EF-5C75570E154F}" type="presOf" srcId="{166253D4-BF15-4DDD-8F77-2A8BA14E743B}" destId="{82AB734A-338F-4898-BDAE-310BEBA2468E}" srcOrd="0" destOrd="0" presId="urn:microsoft.com/office/officeart/2005/8/layout/hierarchy2"/>
    <dgm:cxn modelId="{26E885ED-B56B-4427-BE3A-A31FCD85DA3A}" type="presOf" srcId="{0F981D2B-4663-4EDC-ABC3-A90C18D3A8B9}" destId="{A56A1EE7-3823-49A8-865D-4408ACFCE3B7}" srcOrd="0" destOrd="0" presId="urn:microsoft.com/office/officeart/2005/8/layout/hierarchy2"/>
    <dgm:cxn modelId="{EA383DAD-1A04-40C0-BE13-CE1742AD3CF3}" type="presOf" srcId="{F3B98BED-B58F-4CE0-A6CD-667895D42E50}" destId="{EFF8E4FE-FB35-4227-87A8-EAE6C3251E1A}" srcOrd="1" destOrd="0" presId="urn:microsoft.com/office/officeart/2005/8/layout/hierarchy2"/>
    <dgm:cxn modelId="{0EE73FE7-1A63-49A5-8516-DB9679EDD1BF}" type="presOf" srcId="{3E60EB14-CDD6-4592-8817-D05526B335F6}" destId="{5A1A13FF-A5C7-4D76-B44F-E978C85A5335}" srcOrd="0" destOrd="0" presId="urn:microsoft.com/office/officeart/2005/8/layout/hierarchy2"/>
    <dgm:cxn modelId="{BDAC315E-E66B-4E2B-8172-50EC77A953C8}" type="presOf" srcId="{7963CF27-D6FB-4214-ACD9-5781212E46BB}" destId="{DAC9D454-6354-4EE8-A64C-2ECE0B3FE15B}" srcOrd="0" destOrd="0" presId="urn:microsoft.com/office/officeart/2005/8/layout/hierarchy2"/>
    <dgm:cxn modelId="{2D9E3767-1665-4C5D-91C3-20EC86A8BE9A}" type="presOf" srcId="{4EB44C8B-B7D0-4534-8BF9-C0C31CC0FCCF}" destId="{4EFDF310-F5BC-4C89-BFF9-C32E3E843CCD}" srcOrd="0" destOrd="0" presId="urn:microsoft.com/office/officeart/2005/8/layout/hierarchy2"/>
    <dgm:cxn modelId="{5532F4C7-5F7C-4DCA-89B1-E13481DBB307}" type="presOf" srcId="{E1FE124F-4508-48AF-A59D-443271CD4D4A}" destId="{BC8EF9B9-A2E8-41C7-AC4C-2A638E976716}" srcOrd="1" destOrd="0" presId="urn:microsoft.com/office/officeart/2005/8/layout/hierarchy2"/>
    <dgm:cxn modelId="{F44D5C12-085D-43EC-94AA-87658986B11B}" type="presOf" srcId="{35842479-3240-4376-B71B-09E3CBEAE777}" destId="{4ECD4C34-D854-419F-AA51-5DA9B6C2C633}" srcOrd="0" destOrd="0" presId="urn:microsoft.com/office/officeart/2005/8/layout/hierarchy2"/>
    <dgm:cxn modelId="{00015121-2A41-49BF-BD83-154792473876}" type="presOf" srcId="{166253D4-BF15-4DDD-8F77-2A8BA14E743B}" destId="{D90000A3-E69C-47F8-B8B5-9F4F00C6DF0A}" srcOrd="1" destOrd="0" presId="urn:microsoft.com/office/officeart/2005/8/layout/hierarchy2"/>
    <dgm:cxn modelId="{5E84E730-0DF1-4A8E-8E6D-D7A5BF62B6D7}" srcId="{3A3CC9A4-AA02-4DEF-91E9-FC7BF9A72DA3}" destId="{7963CF27-D6FB-4214-ACD9-5781212E46BB}" srcOrd="1" destOrd="0" parTransId="{67C61E63-B367-4BA1-92FF-DD395E3E09F7}" sibTransId="{DCCF7B8F-A026-4FBE-B1FF-D77F6145B3B5}"/>
    <dgm:cxn modelId="{84B20892-D28D-4332-B33F-4CB1DC19E367}" type="presOf" srcId="{0FA11098-A89B-4BA6-BBAA-5075764B22DC}" destId="{3621E893-2EDE-4A31-8994-57084905EE5B}" srcOrd="1" destOrd="0" presId="urn:microsoft.com/office/officeart/2005/8/layout/hierarchy2"/>
    <dgm:cxn modelId="{F8EA8EBE-5CB6-483F-B784-A7C7B46F3668}" srcId="{887F2C02-59BF-497C-8EA7-5FC4CD1ACBA6}" destId="{404E5D13-EA1A-4D76-8101-1B391E877FD9}" srcOrd="0" destOrd="0" parTransId="{5BC1008A-07D7-4D94-8B45-A759958D9BEC}" sibTransId="{D0D0765C-D3CB-4784-A2B9-FFA3AB5EFBDA}"/>
    <dgm:cxn modelId="{A8B03DE3-826B-4051-BA65-DFDF1C07D630}" type="presOf" srcId="{A5CB3242-A445-444A-8FCB-BC70C0052CF8}" destId="{2F77C601-3543-43CE-A195-5A0AE49A3A4B}" srcOrd="0" destOrd="0" presId="urn:microsoft.com/office/officeart/2005/8/layout/hierarchy2"/>
    <dgm:cxn modelId="{0A815985-709B-47A7-9345-619A6DF48146}" type="presOf" srcId="{307C88D7-2256-4E82-BF11-5FED7FEF5B5A}" destId="{61CD0102-C4F0-4B61-9D6B-20FFAC6E4ADA}" srcOrd="0" destOrd="0" presId="urn:microsoft.com/office/officeart/2005/8/layout/hierarchy2"/>
    <dgm:cxn modelId="{7A05AC0D-27FD-4B17-9A08-F707FA8D7B0F}" type="presOf" srcId="{5BC1008A-07D7-4D94-8B45-A759958D9BEC}" destId="{5A7520A5-6E67-4933-B3EE-E6BC63F2305C}" srcOrd="0" destOrd="0" presId="urn:microsoft.com/office/officeart/2005/8/layout/hierarchy2"/>
    <dgm:cxn modelId="{AFE1E611-7C58-4316-9447-F71F99C4C803}" srcId="{3A3CC9A4-AA02-4DEF-91E9-FC7BF9A72DA3}" destId="{4EB44C8B-B7D0-4534-8BF9-C0C31CC0FCCF}" srcOrd="0" destOrd="0" parTransId="{A765BD13-8760-4319-871B-92B125D2F74E}" sibTransId="{A4B9F492-DE1E-46EA-A0A0-40466C0421D3}"/>
    <dgm:cxn modelId="{71B5AD0D-C573-4D17-80C1-E8AFF1812DE0}" srcId="{EF4D3CF3-AC8A-4648-948A-9B7C7E86A794}" destId="{701B6025-6D87-4C3F-A25D-5F393DB8C3A4}" srcOrd="2" destOrd="0" parTransId="{96A4F1F6-C9E9-4B57-9E29-3F2D903C1691}" sibTransId="{FA988ED7-EC11-4C91-BA2B-C40DA967A514}"/>
    <dgm:cxn modelId="{AC4F742C-BE0D-4FFE-9F26-6F39C66F168F}" srcId="{EF4D3CF3-AC8A-4648-948A-9B7C7E86A794}" destId="{672F11AB-6BF3-4FC4-AA8B-19EE59BD5A0E}" srcOrd="0" destOrd="0" parTransId="{F3B98BED-B58F-4CE0-A6CD-667895D42E50}" sibTransId="{42F6CA38-DB78-4EFE-87F3-CB1F8BEC83E1}"/>
    <dgm:cxn modelId="{92E36DFD-CEF6-41D3-996A-4FEFB7C9A568}" type="presOf" srcId="{8C3F948A-2C4C-4F93-AD82-B22D85F4D550}" destId="{2242B3E4-9831-43BB-B7C2-A3BCC19EEFD6}" srcOrd="1" destOrd="0" presId="urn:microsoft.com/office/officeart/2005/8/layout/hierarchy2"/>
    <dgm:cxn modelId="{609031BC-B574-4676-A739-F9ADCFF88B1C}" type="presOf" srcId="{BBEE0BCE-A7CE-4BAC-AA98-E4410A354E4A}" destId="{C28D6C5D-C4CF-4304-975B-2F5E22EA60A3}" srcOrd="0" destOrd="0" presId="urn:microsoft.com/office/officeart/2005/8/layout/hierarchy2"/>
    <dgm:cxn modelId="{6E7EB5B4-03EF-48CA-9687-20251E8F0C1D}" type="presOf" srcId="{02D6AE02-0906-476F-9845-1CFC80E296F7}" destId="{B79A7D91-2D1D-466B-BBEE-F543ABE41B34}" srcOrd="1" destOrd="0" presId="urn:microsoft.com/office/officeart/2005/8/layout/hierarchy2"/>
    <dgm:cxn modelId="{6CC490E4-BA0A-4260-9B5F-74A77D0CD672}" srcId="{3E60EB14-CDD6-4592-8817-D05526B335F6}" destId="{EF4D3CF3-AC8A-4648-948A-9B7C7E86A794}" srcOrd="1" destOrd="0" parTransId="{8C3F948A-2C4C-4F93-AD82-B22D85F4D550}" sibTransId="{23FE37C3-7E01-426B-AC6D-A3ABD4F686B4}"/>
    <dgm:cxn modelId="{5F2F0649-62F9-4920-8AAB-374E56FD3DB1}" type="presOf" srcId="{E1FE124F-4508-48AF-A59D-443271CD4D4A}" destId="{91058881-7345-4F57-8A6F-CC3167F83D5D}" srcOrd="0" destOrd="0" presId="urn:microsoft.com/office/officeart/2005/8/layout/hierarchy2"/>
    <dgm:cxn modelId="{BBC0D5FD-367D-4F80-BB9E-7B9BB49EDBF2}" type="presOf" srcId="{887F2C02-59BF-497C-8EA7-5FC4CD1ACBA6}" destId="{7AF68A61-F4B2-4E78-833A-1D88B6AC3610}" srcOrd="0" destOrd="0" presId="urn:microsoft.com/office/officeart/2005/8/layout/hierarchy2"/>
    <dgm:cxn modelId="{30352891-CB35-4862-A8B0-577A1D8829C2}" type="presOf" srcId="{C6CFB697-912F-482F-9791-95C226DCF884}" destId="{717FBA22-1E08-40CF-BA8A-424BBFD8AE1F}" srcOrd="1" destOrd="0" presId="urn:microsoft.com/office/officeart/2005/8/layout/hierarchy2"/>
    <dgm:cxn modelId="{2325FA25-DD41-4098-B908-D8A4DBE559EE}" type="presOf" srcId="{2773DB70-C5C2-489F-A124-45CA7C053466}" destId="{8FFC4A52-2209-4C00-84C2-FA102D8832EC}" srcOrd="0" destOrd="0" presId="urn:microsoft.com/office/officeart/2005/8/layout/hierarchy2"/>
    <dgm:cxn modelId="{EF6B7F20-C0AA-432B-958C-A8596A76EAA3}" type="presOf" srcId="{3A3CC9A4-AA02-4DEF-91E9-FC7BF9A72DA3}" destId="{F0D49A5A-19B3-4216-9900-95F102215567}" srcOrd="0" destOrd="0" presId="urn:microsoft.com/office/officeart/2005/8/layout/hierarchy2"/>
    <dgm:cxn modelId="{5B0FE3C5-6E1D-4044-B8C2-14E7A45C9DA4}" type="presOf" srcId="{0FA11098-A89B-4BA6-BBAA-5075764B22DC}" destId="{60FB592F-7AAB-4BB0-A8B5-E86F62E4CF17}" srcOrd="0" destOrd="0" presId="urn:microsoft.com/office/officeart/2005/8/layout/hierarchy2"/>
    <dgm:cxn modelId="{3B609F65-A20C-47E6-9B26-9DCBD781F3EC}" type="presOf" srcId="{B2A980AD-E8E3-4871-B835-C9C56FCE47B2}" destId="{09711AA7-B07A-47EB-B8FF-3B763B5CE90A}" srcOrd="1" destOrd="0" presId="urn:microsoft.com/office/officeart/2005/8/layout/hierarchy2"/>
    <dgm:cxn modelId="{6E8C01B2-897E-4367-80E8-FACD4BEB0A5A}" type="presOf" srcId="{1ADF2BDA-852A-49C4-B012-F80655DCD577}" destId="{C0F148D4-73D3-4E47-960B-1765C83502CF}" srcOrd="0" destOrd="0" presId="urn:microsoft.com/office/officeart/2005/8/layout/hierarchy2"/>
    <dgm:cxn modelId="{8D4397B6-597B-4B4C-8084-BCF3C22E0D0F}" type="presOf" srcId="{1ADF2BDA-852A-49C4-B012-F80655DCD577}" destId="{9F0CA2D3-07EE-4C85-ACF5-A8460B43BDF4}" srcOrd="1" destOrd="0" presId="urn:microsoft.com/office/officeart/2005/8/layout/hierarchy2"/>
    <dgm:cxn modelId="{FAFAEBB4-B191-4D5C-8F8D-2733C624B4A3}" type="presOf" srcId="{02D6AE02-0906-476F-9845-1CFC80E296F7}" destId="{3A9FC8DC-27E3-43FA-849C-7F1407F56CBB}" srcOrd="0" destOrd="0" presId="urn:microsoft.com/office/officeart/2005/8/layout/hierarchy2"/>
    <dgm:cxn modelId="{32A90CE8-923B-48C6-BB14-A7CCE662E455}" type="presOf" srcId="{E357DE69-D452-41CC-9A57-D161EC512CDC}" destId="{FDEECB85-8043-4890-89A9-4CCB71127DE4}" srcOrd="1" destOrd="0" presId="urn:microsoft.com/office/officeart/2005/8/layout/hierarchy2"/>
    <dgm:cxn modelId="{7CB93444-23D6-42E1-BBDD-3BFBD22FD498}" type="presOf" srcId="{672F11AB-6BF3-4FC4-AA8B-19EE59BD5A0E}" destId="{A870A16F-5311-4452-89F5-7C72F04EE8F1}" srcOrd="0" destOrd="0" presId="urn:microsoft.com/office/officeart/2005/8/layout/hierarchy2"/>
    <dgm:cxn modelId="{3B98E67B-EA70-4BA3-872C-4DE1AE498655}" type="presOf" srcId="{C8C51D93-153D-47F3-87E6-A086331BAAB0}" destId="{DB8B5331-F57E-4588-8CD6-D7A4FFFD3BC6}" srcOrd="0" destOrd="0" presId="urn:microsoft.com/office/officeart/2005/8/layout/hierarchy2"/>
    <dgm:cxn modelId="{6F44D8C8-DCBF-4603-8F49-69F8015AF983}" srcId="{2773DB70-C5C2-489F-A124-45CA7C053466}" destId="{A5CB3242-A445-444A-8FCB-BC70C0052CF8}" srcOrd="0" destOrd="0" parTransId="{B2A980AD-E8E3-4871-B835-C9C56FCE47B2}" sibTransId="{9EB53D65-FD3F-4B9E-803C-A0AF7E426485}"/>
    <dgm:cxn modelId="{13A28061-AB36-4CAD-B46A-ACD1257E9B13}" srcId="{3E60EB14-CDD6-4592-8817-D05526B335F6}" destId="{8436F869-D479-4518-A8E6-28C4B928DDDD}" srcOrd="0" destOrd="0" parTransId="{7AD9E43D-0922-4A89-AFEE-10650C5A8662}" sibTransId="{97EF8448-4889-4922-B027-B3C8242353B4}"/>
    <dgm:cxn modelId="{0F756A78-865B-4E2C-886C-3FA897E2461A}" type="presOf" srcId="{404E5D13-EA1A-4D76-8101-1B391E877FD9}" destId="{FD617B68-86DE-4D82-93F6-4C3A575D9554}" srcOrd="0" destOrd="0" presId="urn:microsoft.com/office/officeart/2005/8/layout/hierarchy2"/>
    <dgm:cxn modelId="{F62A5D80-C262-4759-93DB-3DA584683390}" type="presOf" srcId="{7AD9E43D-0922-4A89-AFEE-10650C5A8662}" destId="{80732AF1-540B-446D-8C85-04F82933106B}" srcOrd="0" destOrd="0" presId="urn:microsoft.com/office/officeart/2005/8/layout/hierarchy2"/>
    <dgm:cxn modelId="{CA4A9122-F583-4DA1-9045-7FFF8D393B09}" type="presOf" srcId="{7AD9E43D-0922-4A89-AFEE-10650C5A8662}" destId="{7A3EF332-8035-4B21-A5B8-BD7C191DF532}" srcOrd="1" destOrd="0" presId="urn:microsoft.com/office/officeart/2005/8/layout/hierarchy2"/>
    <dgm:cxn modelId="{4B4B95F6-1A0C-40E9-885B-C4CF76A468F0}" type="presParOf" srcId="{F0D49A5A-19B3-4216-9900-95F102215567}" destId="{96615FC9-A728-4F0E-9CC5-9A07AA2D0C8B}" srcOrd="0" destOrd="0" presId="urn:microsoft.com/office/officeart/2005/8/layout/hierarchy2"/>
    <dgm:cxn modelId="{970A639D-2FF7-4233-AB08-25B40C0D4D39}" type="presParOf" srcId="{96615FC9-A728-4F0E-9CC5-9A07AA2D0C8B}" destId="{4EFDF310-F5BC-4C89-BFF9-C32E3E843CCD}" srcOrd="0" destOrd="0" presId="urn:microsoft.com/office/officeart/2005/8/layout/hierarchy2"/>
    <dgm:cxn modelId="{CF539D09-0044-4E6C-A6BC-FC617F76BB78}" type="presParOf" srcId="{96615FC9-A728-4F0E-9CC5-9A07AA2D0C8B}" destId="{C4251C85-889E-4F75-BCCC-340EE222CD16}" srcOrd="1" destOrd="0" presId="urn:microsoft.com/office/officeart/2005/8/layout/hierarchy2"/>
    <dgm:cxn modelId="{66664F3F-C7B9-499F-8C04-13461D6BCC98}" type="presParOf" srcId="{C4251C85-889E-4F75-BCCC-340EE222CD16}" destId="{6289A554-771D-4A0A-9CD9-FD6D04F0937B}" srcOrd="0" destOrd="0" presId="urn:microsoft.com/office/officeart/2005/8/layout/hierarchy2"/>
    <dgm:cxn modelId="{0FB84E4E-3115-4D61-B2D5-8237C3BBBEFE}" type="presParOf" srcId="{6289A554-771D-4A0A-9CD9-FD6D04F0937B}" destId="{FDEECB85-8043-4890-89A9-4CCB71127DE4}" srcOrd="0" destOrd="0" presId="urn:microsoft.com/office/officeart/2005/8/layout/hierarchy2"/>
    <dgm:cxn modelId="{9D034586-16D1-429F-95D2-8D2E6187DB4F}" type="presParOf" srcId="{C4251C85-889E-4F75-BCCC-340EE222CD16}" destId="{8947201E-E579-439E-B7D6-11A3F29E0127}" srcOrd="1" destOrd="0" presId="urn:microsoft.com/office/officeart/2005/8/layout/hierarchy2"/>
    <dgm:cxn modelId="{13BFCF3B-45A4-469B-AD5D-9BC6F4BA4DBA}" type="presParOf" srcId="{8947201E-E579-439E-B7D6-11A3F29E0127}" destId="{7AF68A61-F4B2-4E78-833A-1D88B6AC3610}" srcOrd="0" destOrd="0" presId="urn:microsoft.com/office/officeart/2005/8/layout/hierarchy2"/>
    <dgm:cxn modelId="{101AB00F-759A-4A85-8D7B-72D550BA200D}" type="presParOf" srcId="{8947201E-E579-439E-B7D6-11A3F29E0127}" destId="{82BFBA6E-3075-4118-BB4A-593CA471EF11}" srcOrd="1" destOrd="0" presId="urn:microsoft.com/office/officeart/2005/8/layout/hierarchy2"/>
    <dgm:cxn modelId="{ED54C45C-4492-411D-8FA7-A2359329BBB7}" type="presParOf" srcId="{82BFBA6E-3075-4118-BB4A-593CA471EF11}" destId="{5A7520A5-6E67-4933-B3EE-E6BC63F2305C}" srcOrd="0" destOrd="0" presId="urn:microsoft.com/office/officeart/2005/8/layout/hierarchy2"/>
    <dgm:cxn modelId="{EB574B93-3089-4426-B7F8-303F148E1BB1}" type="presParOf" srcId="{5A7520A5-6E67-4933-B3EE-E6BC63F2305C}" destId="{1390C970-371D-4354-9958-54A7ADD22356}" srcOrd="0" destOrd="0" presId="urn:microsoft.com/office/officeart/2005/8/layout/hierarchy2"/>
    <dgm:cxn modelId="{6769B3DF-3850-4339-8AAF-D2F4455DE627}" type="presParOf" srcId="{82BFBA6E-3075-4118-BB4A-593CA471EF11}" destId="{F885650F-D117-4C75-9206-D8196BE50F76}" srcOrd="1" destOrd="0" presId="urn:microsoft.com/office/officeart/2005/8/layout/hierarchy2"/>
    <dgm:cxn modelId="{BCE7D58B-C61E-41BB-8C35-94828E2BD68B}" type="presParOf" srcId="{F885650F-D117-4C75-9206-D8196BE50F76}" destId="{FD617B68-86DE-4D82-93F6-4C3A575D9554}" srcOrd="0" destOrd="0" presId="urn:microsoft.com/office/officeart/2005/8/layout/hierarchy2"/>
    <dgm:cxn modelId="{5664C1B7-40F9-40EE-A88B-CCA5777EC169}" type="presParOf" srcId="{F885650F-D117-4C75-9206-D8196BE50F76}" destId="{20191B69-E6BE-491C-97BD-1886EC3D30CC}" srcOrd="1" destOrd="0" presId="urn:microsoft.com/office/officeart/2005/8/layout/hierarchy2"/>
    <dgm:cxn modelId="{A72839DF-64CE-4B27-AA09-D9D30F36C23D}" type="presParOf" srcId="{20191B69-E6BE-491C-97BD-1886EC3D30CC}" destId="{82AB734A-338F-4898-BDAE-310BEBA2468E}" srcOrd="0" destOrd="0" presId="urn:microsoft.com/office/officeart/2005/8/layout/hierarchy2"/>
    <dgm:cxn modelId="{73A15424-C335-4233-80B4-479D25338521}" type="presParOf" srcId="{82AB734A-338F-4898-BDAE-310BEBA2468E}" destId="{D90000A3-E69C-47F8-B8B5-9F4F00C6DF0A}" srcOrd="0" destOrd="0" presId="urn:microsoft.com/office/officeart/2005/8/layout/hierarchy2"/>
    <dgm:cxn modelId="{09EB651E-EEFF-45F3-A1BE-203F692F5FBE}" type="presParOf" srcId="{20191B69-E6BE-491C-97BD-1886EC3D30CC}" destId="{49507074-A57B-4ED0-B212-2526D3FE6114}" srcOrd="1" destOrd="0" presId="urn:microsoft.com/office/officeart/2005/8/layout/hierarchy2"/>
    <dgm:cxn modelId="{6CC31C4A-6ECD-476E-9CDC-E885CABE897B}" type="presParOf" srcId="{49507074-A57B-4ED0-B212-2526D3FE6114}" destId="{4ECD4C34-D854-419F-AA51-5DA9B6C2C633}" srcOrd="0" destOrd="0" presId="urn:microsoft.com/office/officeart/2005/8/layout/hierarchy2"/>
    <dgm:cxn modelId="{CB1B7CDE-C522-431F-AB73-079E605F7258}" type="presParOf" srcId="{49507074-A57B-4ED0-B212-2526D3FE6114}" destId="{53D683A7-85FC-4224-9847-8F52E05550BB}" srcOrd="1" destOrd="0" presId="urn:microsoft.com/office/officeart/2005/8/layout/hierarchy2"/>
    <dgm:cxn modelId="{1C09B332-ED26-42ED-9F78-A71F6ADC63B7}" type="presParOf" srcId="{C4251C85-889E-4F75-BCCC-340EE222CD16}" destId="{91058881-7345-4F57-8A6F-CC3167F83D5D}" srcOrd="2" destOrd="0" presId="urn:microsoft.com/office/officeart/2005/8/layout/hierarchy2"/>
    <dgm:cxn modelId="{31CD41B2-626E-48DB-94DA-714B38B2D328}" type="presParOf" srcId="{91058881-7345-4F57-8A6F-CC3167F83D5D}" destId="{BC8EF9B9-A2E8-41C7-AC4C-2A638E976716}" srcOrd="0" destOrd="0" presId="urn:microsoft.com/office/officeart/2005/8/layout/hierarchy2"/>
    <dgm:cxn modelId="{99A2D009-428B-4C4C-A4A2-4523912A38F1}" type="presParOf" srcId="{C4251C85-889E-4F75-BCCC-340EE222CD16}" destId="{EA6D3124-A569-4732-9DFC-583138038355}" srcOrd="3" destOrd="0" presId="urn:microsoft.com/office/officeart/2005/8/layout/hierarchy2"/>
    <dgm:cxn modelId="{CC9F9FCA-8855-4D5C-B302-C7C1EF19F907}" type="presParOf" srcId="{EA6D3124-A569-4732-9DFC-583138038355}" destId="{D042CC9C-6CBB-4B92-95A8-C1356B9A3A7B}" srcOrd="0" destOrd="0" presId="urn:microsoft.com/office/officeart/2005/8/layout/hierarchy2"/>
    <dgm:cxn modelId="{F74C1BD7-0C79-4C1B-ABC8-FB8563580FDB}" type="presParOf" srcId="{EA6D3124-A569-4732-9DFC-583138038355}" destId="{6ED0EB38-6EB9-49A5-B848-69AF91BA4C66}" srcOrd="1" destOrd="0" presId="urn:microsoft.com/office/officeart/2005/8/layout/hierarchy2"/>
    <dgm:cxn modelId="{6657C46B-BFA3-447B-A808-F4FF1386BD3E}" type="presParOf" srcId="{F0D49A5A-19B3-4216-9900-95F102215567}" destId="{3F176372-9C4B-482F-BFC2-8DB75941A2D2}" srcOrd="1" destOrd="0" presId="urn:microsoft.com/office/officeart/2005/8/layout/hierarchy2"/>
    <dgm:cxn modelId="{9D49BE32-F943-47D9-9091-8276B2DE94D0}" type="presParOf" srcId="{3F176372-9C4B-482F-BFC2-8DB75941A2D2}" destId="{DAC9D454-6354-4EE8-A64C-2ECE0B3FE15B}" srcOrd="0" destOrd="0" presId="urn:microsoft.com/office/officeart/2005/8/layout/hierarchy2"/>
    <dgm:cxn modelId="{8E490E8D-770E-4155-9AB8-419450911A5E}" type="presParOf" srcId="{3F176372-9C4B-482F-BFC2-8DB75941A2D2}" destId="{D8F5FC21-EAEE-4C76-8222-78B3E3C5618E}" srcOrd="1" destOrd="0" presId="urn:microsoft.com/office/officeart/2005/8/layout/hierarchy2"/>
    <dgm:cxn modelId="{ADDAE12F-55A1-41D6-9A95-18C39170606F}" type="presParOf" srcId="{D8F5FC21-EAEE-4C76-8222-78B3E3C5618E}" destId="{B5D86349-3668-493D-8043-DEFD248B0F87}" srcOrd="0" destOrd="0" presId="urn:microsoft.com/office/officeart/2005/8/layout/hierarchy2"/>
    <dgm:cxn modelId="{FAEF17CF-16E5-4543-AE21-98E4337C9036}" type="presParOf" srcId="{B5D86349-3668-493D-8043-DEFD248B0F87}" destId="{1293C908-B731-4A12-84C2-F4CB6D760DAE}" srcOrd="0" destOrd="0" presId="urn:microsoft.com/office/officeart/2005/8/layout/hierarchy2"/>
    <dgm:cxn modelId="{28B6FFA7-80DD-4CF3-85F2-0BA403C424E5}" type="presParOf" srcId="{D8F5FC21-EAEE-4C76-8222-78B3E3C5618E}" destId="{F5457D04-20C0-472E-8863-9E697BE01075}" srcOrd="1" destOrd="0" presId="urn:microsoft.com/office/officeart/2005/8/layout/hierarchy2"/>
    <dgm:cxn modelId="{0C40EEE0-82D0-4405-89C1-0DF85D9CA232}" type="presParOf" srcId="{F5457D04-20C0-472E-8863-9E697BE01075}" destId="{A56A1EE7-3823-49A8-865D-4408ACFCE3B7}" srcOrd="0" destOrd="0" presId="urn:microsoft.com/office/officeart/2005/8/layout/hierarchy2"/>
    <dgm:cxn modelId="{766145B5-C1DA-4902-A472-50B85EFF014A}" type="presParOf" srcId="{F5457D04-20C0-472E-8863-9E697BE01075}" destId="{8A2AB4F5-6730-4A05-8EBF-F43D832D44C4}" srcOrd="1" destOrd="0" presId="urn:microsoft.com/office/officeart/2005/8/layout/hierarchy2"/>
    <dgm:cxn modelId="{89F03014-2F3D-49F0-865F-A6CA40729F2B}" type="presParOf" srcId="{8A2AB4F5-6730-4A05-8EBF-F43D832D44C4}" destId="{61CD0102-C4F0-4B61-9D6B-20FFAC6E4ADA}" srcOrd="0" destOrd="0" presId="urn:microsoft.com/office/officeart/2005/8/layout/hierarchy2"/>
    <dgm:cxn modelId="{642050EA-A843-495D-A27E-75D46CE585C8}" type="presParOf" srcId="{61CD0102-C4F0-4B61-9D6B-20FFAC6E4ADA}" destId="{C9375805-1022-4DE1-ABAC-0DA71CCC0896}" srcOrd="0" destOrd="0" presId="urn:microsoft.com/office/officeart/2005/8/layout/hierarchy2"/>
    <dgm:cxn modelId="{8A2390DB-4CF0-47C0-879D-D1C3FDB56498}" type="presParOf" srcId="{8A2AB4F5-6730-4A05-8EBF-F43D832D44C4}" destId="{BB87F89F-A03D-45BC-8732-777C5A58BEC1}" srcOrd="1" destOrd="0" presId="urn:microsoft.com/office/officeart/2005/8/layout/hierarchy2"/>
    <dgm:cxn modelId="{52D85EFE-9BB3-4D55-9DCE-E28228FD67A2}" type="presParOf" srcId="{BB87F89F-A03D-45BC-8732-777C5A58BEC1}" destId="{C28D6C5D-C4CF-4304-975B-2F5E22EA60A3}" srcOrd="0" destOrd="0" presId="urn:microsoft.com/office/officeart/2005/8/layout/hierarchy2"/>
    <dgm:cxn modelId="{3484D874-3BDE-4CC0-BE25-B9DBDA82D63B}" type="presParOf" srcId="{BB87F89F-A03D-45BC-8732-777C5A58BEC1}" destId="{FF341385-E6AB-4EE3-80DB-7E96DB514A58}" srcOrd="1" destOrd="0" presId="urn:microsoft.com/office/officeart/2005/8/layout/hierarchy2"/>
    <dgm:cxn modelId="{0D20DBCA-392B-4295-99DA-885F777EA8B9}" type="presParOf" srcId="{8A2AB4F5-6730-4A05-8EBF-F43D832D44C4}" destId="{3A9FC8DC-27E3-43FA-849C-7F1407F56CBB}" srcOrd="2" destOrd="0" presId="urn:microsoft.com/office/officeart/2005/8/layout/hierarchy2"/>
    <dgm:cxn modelId="{163685E3-0862-4B00-9DD4-F5AC8B38FFE5}" type="presParOf" srcId="{3A9FC8DC-27E3-43FA-849C-7F1407F56CBB}" destId="{B79A7D91-2D1D-466B-BBEE-F543ABE41B34}" srcOrd="0" destOrd="0" presId="urn:microsoft.com/office/officeart/2005/8/layout/hierarchy2"/>
    <dgm:cxn modelId="{66DA094F-2934-4F1A-904D-0385A2716B51}" type="presParOf" srcId="{8A2AB4F5-6730-4A05-8EBF-F43D832D44C4}" destId="{3E881947-6AB8-4F37-B11E-48F38C0EF50D}" srcOrd="3" destOrd="0" presId="urn:microsoft.com/office/officeart/2005/8/layout/hierarchy2"/>
    <dgm:cxn modelId="{A76F9707-6245-4C00-9CF0-1F45CC17C734}" type="presParOf" srcId="{3E881947-6AB8-4F37-B11E-48F38C0EF50D}" destId="{719E2F91-C009-4D5C-B45D-3D88E28EA26F}" srcOrd="0" destOrd="0" presId="urn:microsoft.com/office/officeart/2005/8/layout/hierarchy2"/>
    <dgm:cxn modelId="{DFE77EA7-079A-411F-90AF-D5894795154B}" type="presParOf" srcId="{3E881947-6AB8-4F37-B11E-48F38C0EF50D}" destId="{4EEBA757-8C66-46B0-9100-87AE365B2DC8}" srcOrd="1" destOrd="0" presId="urn:microsoft.com/office/officeart/2005/8/layout/hierarchy2"/>
    <dgm:cxn modelId="{F3BCB315-D7B5-403C-B1B3-95A99D029737}" type="presParOf" srcId="{8A2AB4F5-6730-4A05-8EBF-F43D832D44C4}" destId="{C0F148D4-73D3-4E47-960B-1765C83502CF}" srcOrd="4" destOrd="0" presId="urn:microsoft.com/office/officeart/2005/8/layout/hierarchy2"/>
    <dgm:cxn modelId="{B4BF8830-D7A7-4C76-B1A8-FF5D6CE65B43}" type="presParOf" srcId="{C0F148D4-73D3-4E47-960B-1765C83502CF}" destId="{9F0CA2D3-07EE-4C85-ACF5-A8460B43BDF4}" srcOrd="0" destOrd="0" presId="urn:microsoft.com/office/officeart/2005/8/layout/hierarchy2"/>
    <dgm:cxn modelId="{A5C32933-19F0-4E08-BF60-8933B0969049}" type="presParOf" srcId="{8A2AB4F5-6730-4A05-8EBF-F43D832D44C4}" destId="{A2511E8E-25E5-4811-A042-0E324DF502F3}" srcOrd="5" destOrd="0" presId="urn:microsoft.com/office/officeart/2005/8/layout/hierarchy2"/>
    <dgm:cxn modelId="{09C8B91E-4C86-4E46-81E9-84E800A38F12}" type="presParOf" srcId="{A2511E8E-25E5-4811-A042-0E324DF502F3}" destId="{DB8B5331-F57E-4588-8CD6-D7A4FFFD3BC6}" srcOrd="0" destOrd="0" presId="urn:microsoft.com/office/officeart/2005/8/layout/hierarchy2"/>
    <dgm:cxn modelId="{9A4197E0-AADE-401B-8090-96DE19E88642}" type="presParOf" srcId="{A2511E8E-25E5-4811-A042-0E324DF502F3}" destId="{BFC35F37-9BBB-40C7-AD30-82E212EA4DD7}" srcOrd="1" destOrd="0" presId="urn:microsoft.com/office/officeart/2005/8/layout/hierarchy2"/>
    <dgm:cxn modelId="{7C747093-3C7E-405C-B5C5-9FBB26298B13}" type="presParOf" srcId="{D8F5FC21-EAEE-4C76-8222-78B3E3C5618E}" destId="{60FB592F-7AAB-4BB0-A8B5-E86F62E4CF17}" srcOrd="2" destOrd="0" presId="urn:microsoft.com/office/officeart/2005/8/layout/hierarchy2"/>
    <dgm:cxn modelId="{ED4E11E8-AAB0-4C9A-A95D-4E8AC73EDD92}" type="presParOf" srcId="{60FB592F-7AAB-4BB0-A8B5-E86F62E4CF17}" destId="{3621E893-2EDE-4A31-8994-57084905EE5B}" srcOrd="0" destOrd="0" presId="urn:microsoft.com/office/officeart/2005/8/layout/hierarchy2"/>
    <dgm:cxn modelId="{54355A1B-2245-4B92-8336-AC60B1091CC5}" type="presParOf" srcId="{D8F5FC21-EAEE-4C76-8222-78B3E3C5618E}" destId="{A862AC81-CCBE-455B-B2BC-D93C90EFB33D}" srcOrd="3" destOrd="0" presId="urn:microsoft.com/office/officeart/2005/8/layout/hierarchy2"/>
    <dgm:cxn modelId="{CCB7AB38-6967-45A2-8DD0-BACCD7174C0B}" type="presParOf" srcId="{A862AC81-CCBE-455B-B2BC-D93C90EFB33D}" destId="{5A1A13FF-A5C7-4D76-B44F-E978C85A5335}" srcOrd="0" destOrd="0" presId="urn:microsoft.com/office/officeart/2005/8/layout/hierarchy2"/>
    <dgm:cxn modelId="{9689E63D-C9FF-4653-BCE4-4D1A2387185C}" type="presParOf" srcId="{A862AC81-CCBE-455B-B2BC-D93C90EFB33D}" destId="{B7B32625-0355-4B3D-AB53-CEFE9CF6053B}" srcOrd="1" destOrd="0" presId="urn:microsoft.com/office/officeart/2005/8/layout/hierarchy2"/>
    <dgm:cxn modelId="{DB2EDA20-AF54-4166-B8F3-20E6A2020BCD}" type="presParOf" srcId="{B7B32625-0355-4B3D-AB53-CEFE9CF6053B}" destId="{80732AF1-540B-446D-8C85-04F82933106B}" srcOrd="0" destOrd="0" presId="urn:microsoft.com/office/officeart/2005/8/layout/hierarchy2"/>
    <dgm:cxn modelId="{12E4371F-842A-4B5A-8E80-43065B607F72}" type="presParOf" srcId="{80732AF1-540B-446D-8C85-04F82933106B}" destId="{7A3EF332-8035-4B21-A5B8-BD7C191DF532}" srcOrd="0" destOrd="0" presId="urn:microsoft.com/office/officeart/2005/8/layout/hierarchy2"/>
    <dgm:cxn modelId="{45F9FB52-1A33-406B-899A-3644ABEF8BEC}" type="presParOf" srcId="{B7B32625-0355-4B3D-AB53-CEFE9CF6053B}" destId="{F4CCFB03-7688-464E-A87A-8E701706158A}" srcOrd="1" destOrd="0" presId="urn:microsoft.com/office/officeart/2005/8/layout/hierarchy2"/>
    <dgm:cxn modelId="{3348FB00-46D3-467E-B5C6-793255375A1D}" type="presParOf" srcId="{F4CCFB03-7688-464E-A87A-8E701706158A}" destId="{96E63074-CD5F-4746-A14E-DCF421810B9A}" srcOrd="0" destOrd="0" presId="urn:microsoft.com/office/officeart/2005/8/layout/hierarchy2"/>
    <dgm:cxn modelId="{387D9441-3B23-442D-B418-83553CA04FC4}" type="presParOf" srcId="{F4CCFB03-7688-464E-A87A-8E701706158A}" destId="{FB216C69-AD8B-4077-9128-B3E955D8217A}" srcOrd="1" destOrd="0" presId="urn:microsoft.com/office/officeart/2005/8/layout/hierarchy2"/>
    <dgm:cxn modelId="{66BA71CE-6E0B-40D6-9F02-1E293644DDCA}" type="presParOf" srcId="{B7B32625-0355-4B3D-AB53-CEFE9CF6053B}" destId="{3AA9F739-16FF-43C8-9E87-5259C153A9CA}" srcOrd="2" destOrd="0" presId="urn:microsoft.com/office/officeart/2005/8/layout/hierarchy2"/>
    <dgm:cxn modelId="{25337032-2D9C-4135-AACC-5FFD7EA34E4F}" type="presParOf" srcId="{3AA9F739-16FF-43C8-9E87-5259C153A9CA}" destId="{2242B3E4-9831-43BB-B7C2-A3BCC19EEFD6}" srcOrd="0" destOrd="0" presId="urn:microsoft.com/office/officeart/2005/8/layout/hierarchy2"/>
    <dgm:cxn modelId="{F153FD4C-6F77-4CE8-87C5-E6B9B0E52FBA}" type="presParOf" srcId="{B7B32625-0355-4B3D-AB53-CEFE9CF6053B}" destId="{BFC2F8EB-C319-44BB-9634-33191D79FD1F}" srcOrd="3" destOrd="0" presId="urn:microsoft.com/office/officeart/2005/8/layout/hierarchy2"/>
    <dgm:cxn modelId="{9F4E305F-4034-4C00-98B7-FCFA907173D9}" type="presParOf" srcId="{BFC2F8EB-C319-44BB-9634-33191D79FD1F}" destId="{8E026C7C-9BAD-40C8-93B4-66037298AFEC}" srcOrd="0" destOrd="0" presId="urn:microsoft.com/office/officeart/2005/8/layout/hierarchy2"/>
    <dgm:cxn modelId="{CFE45C79-CBF2-4DEC-B13F-E221A9E0FE4A}" type="presParOf" srcId="{BFC2F8EB-C319-44BB-9634-33191D79FD1F}" destId="{00D0186D-FC1A-43EB-BEC6-4EB3DFFD306C}" srcOrd="1" destOrd="0" presId="urn:microsoft.com/office/officeart/2005/8/layout/hierarchy2"/>
    <dgm:cxn modelId="{87501FCF-450E-44B0-ADC3-AC836F106277}" type="presParOf" srcId="{00D0186D-FC1A-43EB-BEC6-4EB3DFFD306C}" destId="{619E4819-9694-4613-AC1E-D75BFC9873C1}" srcOrd="0" destOrd="0" presId="urn:microsoft.com/office/officeart/2005/8/layout/hierarchy2"/>
    <dgm:cxn modelId="{AA0148E0-6710-4263-A0E1-14DD49AC24F7}" type="presParOf" srcId="{619E4819-9694-4613-AC1E-D75BFC9873C1}" destId="{EFF8E4FE-FB35-4227-87A8-EAE6C3251E1A}" srcOrd="0" destOrd="0" presId="urn:microsoft.com/office/officeart/2005/8/layout/hierarchy2"/>
    <dgm:cxn modelId="{126D2E8C-9993-42C5-85AC-5911C95A3BB1}" type="presParOf" srcId="{00D0186D-FC1A-43EB-BEC6-4EB3DFFD306C}" destId="{8B10A151-E3FA-45D8-AF55-63ECAE6EFFD7}" srcOrd="1" destOrd="0" presId="urn:microsoft.com/office/officeart/2005/8/layout/hierarchy2"/>
    <dgm:cxn modelId="{FB525E64-9379-4E84-A1FE-E972E6D968FC}" type="presParOf" srcId="{8B10A151-E3FA-45D8-AF55-63ECAE6EFFD7}" destId="{A870A16F-5311-4452-89F5-7C72F04EE8F1}" srcOrd="0" destOrd="0" presId="urn:microsoft.com/office/officeart/2005/8/layout/hierarchy2"/>
    <dgm:cxn modelId="{C558E197-02D1-4470-8F7F-31DE902004F7}" type="presParOf" srcId="{8B10A151-E3FA-45D8-AF55-63ECAE6EFFD7}" destId="{CC7E0184-D3B8-486F-A482-4BD1AB4E0FB9}" srcOrd="1" destOrd="0" presId="urn:microsoft.com/office/officeart/2005/8/layout/hierarchy2"/>
    <dgm:cxn modelId="{7C9CD9F9-E52F-46CA-9F46-3077024E91DA}" type="presParOf" srcId="{00D0186D-FC1A-43EB-BEC6-4EB3DFFD306C}" destId="{8EAACE90-33C0-496F-B26F-15861D52BCCF}" srcOrd="2" destOrd="0" presId="urn:microsoft.com/office/officeart/2005/8/layout/hierarchy2"/>
    <dgm:cxn modelId="{B233A094-DC51-4EA2-83A6-001E070E6D87}" type="presParOf" srcId="{8EAACE90-33C0-496F-B26F-15861D52BCCF}" destId="{717FBA22-1E08-40CF-BA8A-424BBFD8AE1F}" srcOrd="0" destOrd="0" presId="urn:microsoft.com/office/officeart/2005/8/layout/hierarchy2"/>
    <dgm:cxn modelId="{BBC0F429-EE76-417E-B7DC-53D038D34D13}" type="presParOf" srcId="{00D0186D-FC1A-43EB-BEC6-4EB3DFFD306C}" destId="{B55C1A98-33D9-4F06-9DFE-FB80D0A7AF09}" srcOrd="3" destOrd="0" presId="urn:microsoft.com/office/officeart/2005/8/layout/hierarchy2"/>
    <dgm:cxn modelId="{4242B68A-5CDB-4150-881B-14BC15E192A1}" type="presParOf" srcId="{B55C1A98-33D9-4F06-9DFE-FB80D0A7AF09}" destId="{FBA1F127-81BF-4396-A4CF-0490B910CD7E}" srcOrd="0" destOrd="0" presId="urn:microsoft.com/office/officeart/2005/8/layout/hierarchy2"/>
    <dgm:cxn modelId="{77E30027-7CDA-4EC7-8DBF-06D2FB94B663}" type="presParOf" srcId="{B55C1A98-33D9-4F06-9DFE-FB80D0A7AF09}" destId="{8097F774-40EE-44E9-8F15-17A408A27441}" srcOrd="1" destOrd="0" presId="urn:microsoft.com/office/officeart/2005/8/layout/hierarchy2"/>
    <dgm:cxn modelId="{8233D5C4-3FE5-480D-8BC2-5FB84120A38E}" type="presParOf" srcId="{00D0186D-FC1A-43EB-BEC6-4EB3DFFD306C}" destId="{325F4BF8-F527-4511-B815-1361312C6CE0}" srcOrd="4" destOrd="0" presId="urn:microsoft.com/office/officeart/2005/8/layout/hierarchy2"/>
    <dgm:cxn modelId="{825545B2-981E-4B8F-8E1A-E3D7248BF7EF}" type="presParOf" srcId="{325F4BF8-F527-4511-B815-1361312C6CE0}" destId="{AFA68FE0-8766-4B61-9D7A-A1D8C13875CE}" srcOrd="0" destOrd="0" presId="urn:microsoft.com/office/officeart/2005/8/layout/hierarchy2"/>
    <dgm:cxn modelId="{FE3E8B82-8464-4270-987C-BBFE92412B7C}" type="presParOf" srcId="{00D0186D-FC1A-43EB-BEC6-4EB3DFFD306C}" destId="{F67FE457-2545-40FE-A04F-1ADF0F2E8C0B}" srcOrd="5" destOrd="0" presId="urn:microsoft.com/office/officeart/2005/8/layout/hierarchy2"/>
    <dgm:cxn modelId="{65E21043-BDB7-4C04-9890-29C70E0C2C5A}" type="presParOf" srcId="{F67FE457-2545-40FE-A04F-1ADF0F2E8C0B}" destId="{8EBFD8B8-6BE2-4C24-9C43-82BF84A7220E}" srcOrd="0" destOrd="0" presId="urn:microsoft.com/office/officeart/2005/8/layout/hierarchy2"/>
    <dgm:cxn modelId="{A89CE951-380A-4A5F-BD4E-D17D87639CBB}" type="presParOf" srcId="{F67FE457-2545-40FE-A04F-1ADF0F2E8C0B}" destId="{8E0F03ED-6862-4668-9298-80BF3E38F7B8}" srcOrd="1" destOrd="0" presId="urn:microsoft.com/office/officeart/2005/8/layout/hierarchy2"/>
    <dgm:cxn modelId="{C773019D-1832-49C0-8CC4-CA0576A0414F}" type="presParOf" srcId="{F0D49A5A-19B3-4216-9900-95F102215567}" destId="{AB7DD0A1-2EB4-4213-ADA4-BDB081459DF4}" srcOrd="2" destOrd="0" presId="urn:microsoft.com/office/officeart/2005/8/layout/hierarchy2"/>
    <dgm:cxn modelId="{6EC689EC-F020-46BC-930B-9FCF3019330D}" type="presParOf" srcId="{AB7DD0A1-2EB4-4213-ADA4-BDB081459DF4}" destId="{8FFC4A52-2209-4C00-84C2-FA102D8832EC}" srcOrd="0" destOrd="0" presId="urn:microsoft.com/office/officeart/2005/8/layout/hierarchy2"/>
    <dgm:cxn modelId="{AD659B7F-476C-4C15-9F13-1E281AA2A630}" type="presParOf" srcId="{AB7DD0A1-2EB4-4213-ADA4-BDB081459DF4}" destId="{41EF05E9-DFDD-4AFA-AD2F-13626907B933}" srcOrd="1" destOrd="0" presId="urn:microsoft.com/office/officeart/2005/8/layout/hierarchy2"/>
    <dgm:cxn modelId="{FE3FD159-256E-4AE0-9F91-D64449B1CEE0}" type="presParOf" srcId="{41EF05E9-DFDD-4AFA-AD2F-13626907B933}" destId="{71FE70F4-6BBC-402E-A025-D517FE616DA0}" srcOrd="0" destOrd="0" presId="urn:microsoft.com/office/officeart/2005/8/layout/hierarchy2"/>
    <dgm:cxn modelId="{C798ADD9-483F-4D62-8513-F132D79D75CC}" type="presParOf" srcId="{71FE70F4-6BBC-402E-A025-D517FE616DA0}" destId="{09711AA7-B07A-47EB-B8FF-3B763B5CE90A}" srcOrd="0" destOrd="0" presId="urn:microsoft.com/office/officeart/2005/8/layout/hierarchy2"/>
    <dgm:cxn modelId="{9DAF7F2A-CAF4-4699-942C-215FD0C32CD7}" type="presParOf" srcId="{41EF05E9-DFDD-4AFA-AD2F-13626907B933}" destId="{A2CEA4C7-D405-488C-B2E3-F705B518BB97}" srcOrd="1" destOrd="0" presId="urn:microsoft.com/office/officeart/2005/8/layout/hierarchy2"/>
    <dgm:cxn modelId="{750AF104-75E6-4143-AE15-4037915DCEE6}" type="presParOf" srcId="{A2CEA4C7-D405-488C-B2E3-F705B518BB97}" destId="{2F77C601-3543-43CE-A195-5A0AE49A3A4B}" srcOrd="0" destOrd="0" presId="urn:microsoft.com/office/officeart/2005/8/layout/hierarchy2"/>
    <dgm:cxn modelId="{C7030F40-30D8-4CBB-8795-EA3D2CEA7F39}" type="presParOf" srcId="{A2CEA4C7-D405-488C-B2E3-F705B518BB97}" destId="{67658BBD-5D56-4BEE-8773-5F2762D008A7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A3CC9A4-AA02-4DEF-91E9-FC7BF9A72DA3}" type="doc">
      <dgm:prSet loTypeId="urn:microsoft.com/office/officeart/2005/8/layout/hierarchy2" loCatId="hierarchy" qsTypeId="urn:microsoft.com/office/officeart/2005/8/quickstyle/simple3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4EB44C8B-B7D0-4534-8BF9-C0C31CC0FCCF}">
      <dgm:prSet phldrT="[Text]" custT="1"/>
      <dgm:spPr/>
      <dgm:t>
        <a:bodyPr/>
        <a:lstStyle/>
        <a:p>
          <a:pPr rtl="1"/>
          <a:r>
            <a:rPr lang="fa-IR" sz="1600" b="1" dirty="0" smtClean="0">
              <a:cs typeface="B Mitra" panose="00000400000000000000" pitchFamily="2" charset="-78"/>
            </a:rPr>
            <a:t>ابزار علم</a:t>
          </a:r>
          <a:endParaRPr lang="en-US" sz="1600" b="1" dirty="0">
            <a:cs typeface="B Mitra" panose="00000400000000000000" pitchFamily="2" charset="-78"/>
          </a:endParaRPr>
        </a:p>
      </dgm:t>
    </dgm:pt>
    <dgm:pt modelId="{A765BD13-8760-4319-871B-92B125D2F74E}" type="parTrans" cxnId="{AFE1E611-7C58-4316-9447-F71F99C4C803}">
      <dgm:prSet/>
      <dgm:spPr/>
      <dgm:t>
        <a:bodyPr/>
        <a:lstStyle/>
        <a:p>
          <a:endParaRPr lang="en-US"/>
        </a:p>
      </dgm:t>
    </dgm:pt>
    <dgm:pt modelId="{A4B9F492-DE1E-46EA-A0A0-40466C0421D3}" type="sibTrans" cxnId="{AFE1E611-7C58-4316-9447-F71F99C4C803}">
      <dgm:prSet/>
      <dgm:spPr/>
      <dgm:t>
        <a:bodyPr/>
        <a:lstStyle/>
        <a:p>
          <a:endParaRPr lang="en-US"/>
        </a:p>
      </dgm:t>
    </dgm:pt>
    <dgm:pt modelId="{0F981D2B-4663-4EDC-ABC3-A90C18D3A8B9}">
      <dgm:prSet custT="1"/>
      <dgm:spPr/>
      <dgm:t>
        <a:bodyPr/>
        <a:lstStyle/>
        <a:p>
          <a:pPr rtl="1"/>
          <a:r>
            <a:rPr lang="fa-IR" sz="1600" b="1" i="0" u="none" smtClean="0">
              <a:cs typeface="B Mitra" panose="00000400000000000000" pitchFamily="2" charset="-78"/>
            </a:rPr>
            <a:t>نظری</a:t>
          </a:r>
          <a:endParaRPr lang="fa-IR" sz="1600" b="1" i="0" u="none">
            <a:cs typeface="B Mitra" panose="00000400000000000000" pitchFamily="2" charset="-78"/>
          </a:endParaRPr>
        </a:p>
      </dgm:t>
    </dgm:pt>
    <dgm:pt modelId="{383A3F47-302A-4DB3-9AF7-3841CD38DBBB}" type="parTrans" cxnId="{4ED03EA2-66F7-4920-A88A-C9D803C91FF0}">
      <dgm:prSet/>
      <dgm:spPr/>
      <dgm:t>
        <a:bodyPr/>
        <a:lstStyle/>
        <a:p>
          <a:endParaRPr lang="en-US"/>
        </a:p>
      </dgm:t>
    </dgm:pt>
    <dgm:pt modelId="{C2B9FBB9-EE98-4EBD-AA24-88771EA7A9FB}" type="sibTrans" cxnId="{4ED03EA2-66F7-4920-A88A-C9D803C91FF0}">
      <dgm:prSet/>
      <dgm:spPr/>
      <dgm:t>
        <a:bodyPr/>
        <a:lstStyle/>
        <a:p>
          <a:endParaRPr lang="en-US"/>
        </a:p>
      </dgm:t>
    </dgm:pt>
    <dgm:pt modelId="{BBEE0BCE-A7CE-4BAC-AA98-E4410A354E4A}">
      <dgm:prSet custT="1"/>
      <dgm:spPr/>
      <dgm:t>
        <a:bodyPr/>
        <a:lstStyle/>
        <a:p>
          <a:pPr rtl="1"/>
          <a:r>
            <a:rPr lang="fa-IR" sz="1600" b="1" i="0" u="none" dirty="0" smtClean="0">
              <a:cs typeface="B Mitra" panose="00000400000000000000" pitchFamily="2" charset="-78"/>
            </a:rPr>
            <a:t>مابعدالطبیعه</a:t>
          </a:r>
          <a:endParaRPr lang="fa-IR" sz="1600" b="1" i="0" u="none" dirty="0">
            <a:cs typeface="B Mitra" panose="00000400000000000000" pitchFamily="2" charset="-78"/>
          </a:endParaRPr>
        </a:p>
      </dgm:t>
    </dgm:pt>
    <dgm:pt modelId="{307C88D7-2256-4E82-BF11-5FED7FEF5B5A}" type="parTrans" cxnId="{79F8D4F1-892B-4ABD-AC20-634360A8581F}">
      <dgm:prSet/>
      <dgm:spPr/>
      <dgm:t>
        <a:bodyPr/>
        <a:lstStyle/>
        <a:p>
          <a:endParaRPr lang="en-US"/>
        </a:p>
      </dgm:t>
    </dgm:pt>
    <dgm:pt modelId="{2469E8B5-D7C1-4FDB-8BAA-97BF22E81915}" type="sibTrans" cxnId="{79F8D4F1-892B-4ABD-AC20-634360A8581F}">
      <dgm:prSet/>
      <dgm:spPr/>
      <dgm:t>
        <a:bodyPr/>
        <a:lstStyle/>
        <a:p>
          <a:endParaRPr lang="en-US"/>
        </a:p>
      </dgm:t>
    </dgm:pt>
    <dgm:pt modelId="{9A51DC02-8764-482A-8562-FFD33624D3E7}">
      <dgm:prSet custT="1"/>
      <dgm:spPr/>
      <dgm:t>
        <a:bodyPr/>
        <a:lstStyle/>
        <a:p>
          <a:pPr rtl="1"/>
          <a:r>
            <a:rPr lang="fa-IR" sz="1600" b="1" i="0" u="none" dirty="0" smtClean="0">
              <a:cs typeface="B Mitra" panose="00000400000000000000" pitchFamily="2" charset="-78"/>
            </a:rPr>
            <a:t>ریاضیات</a:t>
          </a:r>
          <a:endParaRPr lang="fa-IR" sz="1600" b="1" i="0" u="none" dirty="0">
            <a:cs typeface="B Mitra" panose="00000400000000000000" pitchFamily="2" charset="-78"/>
          </a:endParaRPr>
        </a:p>
      </dgm:t>
    </dgm:pt>
    <dgm:pt modelId="{02D6AE02-0906-476F-9845-1CFC80E296F7}" type="parTrans" cxnId="{1187CA66-9FD1-429A-91EF-6F7A1512A485}">
      <dgm:prSet/>
      <dgm:spPr/>
      <dgm:t>
        <a:bodyPr/>
        <a:lstStyle/>
        <a:p>
          <a:endParaRPr lang="en-US"/>
        </a:p>
      </dgm:t>
    </dgm:pt>
    <dgm:pt modelId="{26E4FD8F-595A-4B8E-BC6C-DC015085395B}" type="sibTrans" cxnId="{1187CA66-9FD1-429A-91EF-6F7A1512A485}">
      <dgm:prSet/>
      <dgm:spPr/>
      <dgm:t>
        <a:bodyPr/>
        <a:lstStyle/>
        <a:p>
          <a:endParaRPr lang="en-US"/>
        </a:p>
      </dgm:t>
    </dgm:pt>
    <dgm:pt modelId="{C8C51D93-153D-47F3-87E6-A086331BAAB0}">
      <dgm:prSet custT="1"/>
      <dgm:spPr/>
      <dgm:t>
        <a:bodyPr/>
        <a:lstStyle/>
        <a:p>
          <a:pPr rtl="1"/>
          <a:r>
            <a:rPr lang="fa-IR" sz="1600" b="1" i="0" u="none" dirty="0" smtClean="0">
              <a:cs typeface="B Mitra" panose="00000400000000000000" pitchFamily="2" charset="-78"/>
            </a:rPr>
            <a:t>طبیعیات</a:t>
          </a:r>
          <a:endParaRPr lang="fa-IR" sz="1600" b="1" i="0" u="none" dirty="0">
            <a:cs typeface="B Mitra" panose="00000400000000000000" pitchFamily="2" charset="-78"/>
          </a:endParaRPr>
        </a:p>
      </dgm:t>
    </dgm:pt>
    <dgm:pt modelId="{1ADF2BDA-852A-49C4-B012-F80655DCD577}" type="parTrans" cxnId="{AAC2C5A0-B2A9-4A36-9D0E-F868ED1A4676}">
      <dgm:prSet/>
      <dgm:spPr/>
      <dgm:t>
        <a:bodyPr/>
        <a:lstStyle/>
        <a:p>
          <a:endParaRPr lang="en-US"/>
        </a:p>
      </dgm:t>
    </dgm:pt>
    <dgm:pt modelId="{D4278FAC-0CD6-454B-87C2-1293B06E16B0}" type="sibTrans" cxnId="{AAC2C5A0-B2A9-4A36-9D0E-F868ED1A4676}">
      <dgm:prSet/>
      <dgm:spPr/>
      <dgm:t>
        <a:bodyPr/>
        <a:lstStyle/>
        <a:p>
          <a:endParaRPr lang="en-US"/>
        </a:p>
      </dgm:t>
    </dgm:pt>
    <dgm:pt modelId="{3E60EB14-CDD6-4592-8817-D05526B335F6}">
      <dgm:prSet custT="1"/>
      <dgm:spPr/>
      <dgm:t>
        <a:bodyPr/>
        <a:lstStyle/>
        <a:p>
          <a:pPr rtl="1"/>
          <a:r>
            <a:rPr lang="fa-IR" sz="1600" b="1" i="0" u="none" dirty="0" smtClean="0">
              <a:cs typeface="B Mitra" panose="00000400000000000000" pitchFamily="2" charset="-78"/>
            </a:rPr>
            <a:t>عملی</a:t>
          </a:r>
          <a:endParaRPr lang="fa-IR" sz="1600" b="1" i="0" u="none" dirty="0">
            <a:cs typeface="B Mitra" panose="00000400000000000000" pitchFamily="2" charset="-78"/>
          </a:endParaRPr>
        </a:p>
      </dgm:t>
    </dgm:pt>
    <dgm:pt modelId="{0FA11098-A89B-4BA6-BBAA-5075764B22DC}" type="parTrans" cxnId="{CDCA78F8-C331-4213-BDF5-AFAA14ED4724}">
      <dgm:prSet/>
      <dgm:spPr/>
      <dgm:t>
        <a:bodyPr/>
        <a:lstStyle/>
        <a:p>
          <a:endParaRPr lang="en-US"/>
        </a:p>
      </dgm:t>
    </dgm:pt>
    <dgm:pt modelId="{043CD055-F9E6-4773-B642-B11C95D57CA3}" type="sibTrans" cxnId="{CDCA78F8-C331-4213-BDF5-AFAA14ED4724}">
      <dgm:prSet/>
      <dgm:spPr/>
      <dgm:t>
        <a:bodyPr/>
        <a:lstStyle/>
        <a:p>
          <a:endParaRPr lang="en-US"/>
        </a:p>
      </dgm:t>
    </dgm:pt>
    <dgm:pt modelId="{672F11AB-6BF3-4FC4-AA8B-19EE59BD5A0E}">
      <dgm:prSet custT="1"/>
      <dgm:spPr/>
      <dgm:t>
        <a:bodyPr/>
        <a:lstStyle/>
        <a:p>
          <a:pPr rtl="1"/>
          <a:r>
            <a:rPr lang="fa-IR" sz="1600" b="1" i="0" u="none" dirty="0" smtClean="0">
              <a:cs typeface="B Mitra" panose="00000400000000000000" pitchFamily="2" charset="-78"/>
            </a:rPr>
            <a:t>اخلاق</a:t>
          </a:r>
          <a:endParaRPr lang="fa-IR" sz="1600" b="1" i="0" u="none" dirty="0">
            <a:cs typeface="B Mitra" panose="00000400000000000000" pitchFamily="2" charset="-78"/>
          </a:endParaRPr>
        </a:p>
      </dgm:t>
    </dgm:pt>
    <dgm:pt modelId="{F3B98BED-B58F-4CE0-A6CD-667895D42E50}" type="parTrans" cxnId="{AC4F742C-BE0D-4FFE-9F26-6F39C66F168F}">
      <dgm:prSet/>
      <dgm:spPr/>
      <dgm:t>
        <a:bodyPr/>
        <a:lstStyle/>
        <a:p>
          <a:endParaRPr lang="en-US"/>
        </a:p>
      </dgm:t>
    </dgm:pt>
    <dgm:pt modelId="{42F6CA38-DB78-4EFE-87F3-CB1F8BEC83E1}" type="sibTrans" cxnId="{AC4F742C-BE0D-4FFE-9F26-6F39C66F168F}">
      <dgm:prSet/>
      <dgm:spPr/>
      <dgm:t>
        <a:bodyPr/>
        <a:lstStyle/>
        <a:p>
          <a:endParaRPr lang="en-US"/>
        </a:p>
      </dgm:t>
    </dgm:pt>
    <dgm:pt modelId="{6ABFA9FF-4D31-4DA9-8924-535167EAEF25}">
      <dgm:prSet custT="1"/>
      <dgm:spPr/>
      <dgm:t>
        <a:bodyPr/>
        <a:lstStyle/>
        <a:p>
          <a:pPr rtl="1"/>
          <a:r>
            <a:rPr lang="fa-IR" sz="1600" b="1" i="0" u="none" dirty="0" smtClean="0">
              <a:solidFill>
                <a:srgbClr val="0070C0"/>
              </a:solidFill>
              <a:cs typeface="B Mitra" panose="00000400000000000000" pitchFamily="2" charset="-78"/>
            </a:rPr>
            <a:t>اقتصاد</a:t>
          </a:r>
          <a:endParaRPr lang="fa-IR" sz="1600" b="1" i="0" u="none" dirty="0">
            <a:solidFill>
              <a:srgbClr val="0070C0"/>
            </a:solidFill>
            <a:cs typeface="B Mitra" panose="00000400000000000000" pitchFamily="2" charset="-78"/>
          </a:endParaRPr>
        </a:p>
      </dgm:t>
    </dgm:pt>
    <dgm:pt modelId="{C6CFB697-912F-482F-9791-95C226DCF884}" type="parTrans" cxnId="{B86123FB-6994-42B4-A19E-920620138958}">
      <dgm:prSet/>
      <dgm:spPr/>
      <dgm:t>
        <a:bodyPr/>
        <a:lstStyle/>
        <a:p>
          <a:endParaRPr lang="en-US"/>
        </a:p>
      </dgm:t>
    </dgm:pt>
    <dgm:pt modelId="{A169C3E2-5683-4493-AC07-12DA5B0C503F}" type="sibTrans" cxnId="{B86123FB-6994-42B4-A19E-920620138958}">
      <dgm:prSet/>
      <dgm:spPr/>
      <dgm:t>
        <a:bodyPr/>
        <a:lstStyle/>
        <a:p>
          <a:endParaRPr lang="en-US"/>
        </a:p>
      </dgm:t>
    </dgm:pt>
    <dgm:pt modelId="{701B6025-6D87-4C3F-A25D-5F393DB8C3A4}">
      <dgm:prSet custT="1"/>
      <dgm:spPr/>
      <dgm:t>
        <a:bodyPr/>
        <a:lstStyle/>
        <a:p>
          <a:pPr rtl="1"/>
          <a:r>
            <a:rPr lang="fa-IR" sz="1600" b="1" i="0" u="none" dirty="0" smtClean="0">
              <a:solidFill>
                <a:srgbClr val="0070C0"/>
              </a:solidFill>
              <a:cs typeface="B Mitra" panose="00000400000000000000" pitchFamily="2" charset="-78"/>
            </a:rPr>
            <a:t>خطابه</a:t>
          </a:r>
          <a:endParaRPr lang="fa-IR" sz="1600" b="1" i="0" u="none" dirty="0">
            <a:solidFill>
              <a:srgbClr val="0070C0"/>
            </a:solidFill>
            <a:cs typeface="B Mitra" panose="00000400000000000000" pitchFamily="2" charset="-78"/>
          </a:endParaRPr>
        </a:p>
      </dgm:t>
    </dgm:pt>
    <dgm:pt modelId="{96A4F1F6-C9E9-4B57-9E29-3F2D903C1691}" type="parTrans" cxnId="{71B5AD0D-C573-4D17-80C1-E8AFF1812DE0}">
      <dgm:prSet/>
      <dgm:spPr/>
      <dgm:t>
        <a:bodyPr/>
        <a:lstStyle/>
        <a:p>
          <a:endParaRPr lang="en-US"/>
        </a:p>
      </dgm:t>
    </dgm:pt>
    <dgm:pt modelId="{FA988ED7-EC11-4C91-BA2B-C40DA967A514}" type="sibTrans" cxnId="{71B5AD0D-C573-4D17-80C1-E8AFF1812DE0}">
      <dgm:prSet/>
      <dgm:spPr/>
      <dgm:t>
        <a:bodyPr/>
        <a:lstStyle/>
        <a:p>
          <a:endParaRPr lang="en-US"/>
        </a:p>
      </dgm:t>
    </dgm:pt>
    <dgm:pt modelId="{8F6ACE85-15E7-483B-B078-21D2701EB118}">
      <dgm:prSet custT="1"/>
      <dgm:spPr/>
      <dgm:t>
        <a:bodyPr/>
        <a:lstStyle/>
        <a:p>
          <a:pPr rtl="1"/>
          <a:r>
            <a:rPr lang="fa-IR" sz="1600" b="1" i="0" u="none" dirty="0" smtClean="0">
              <a:solidFill>
                <a:srgbClr val="0070C0"/>
              </a:solidFill>
              <a:cs typeface="B Mitra" panose="00000400000000000000" pitchFamily="2" charset="-78"/>
            </a:rPr>
            <a:t>تولیدی</a:t>
          </a:r>
          <a:endParaRPr lang="fa-IR" sz="1600" b="1" dirty="0">
            <a:solidFill>
              <a:srgbClr val="0070C0"/>
            </a:solidFill>
            <a:cs typeface="B Mitra" panose="00000400000000000000" pitchFamily="2" charset="-78"/>
          </a:endParaRPr>
        </a:p>
      </dgm:t>
    </dgm:pt>
    <dgm:pt modelId="{76C5647F-0F8F-4A72-A9AC-9BB31F88ED91}" type="parTrans" cxnId="{76CE9A5F-D31E-43C7-985C-72081ADB819B}">
      <dgm:prSet/>
      <dgm:spPr/>
      <dgm:t>
        <a:bodyPr/>
        <a:lstStyle/>
        <a:p>
          <a:endParaRPr lang="en-US"/>
        </a:p>
      </dgm:t>
    </dgm:pt>
    <dgm:pt modelId="{ADB40B3C-C399-4D61-B769-7F5DB2EBA965}" type="sibTrans" cxnId="{76CE9A5F-D31E-43C7-985C-72081ADB819B}">
      <dgm:prSet/>
      <dgm:spPr/>
      <dgm:t>
        <a:bodyPr/>
        <a:lstStyle/>
        <a:p>
          <a:endParaRPr lang="en-US"/>
        </a:p>
      </dgm:t>
    </dgm:pt>
    <dgm:pt modelId="{DFD569F3-4CAD-4C7B-82E6-0786A79023BC}">
      <dgm:prSet custT="1"/>
      <dgm:spPr/>
      <dgm:t>
        <a:bodyPr/>
        <a:lstStyle/>
        <a:p>
          <a:pPr rtl="1"/>
          <a:r>
            <a:rPr lang="fa-IR" sz="1600" b="1" i="0" u="none" dirty="0" smtClean="0">
              <a:solidFill>
                <a:srgbClr val="0070C0"/>
              </a:solidFill>
              <a:cs typeface="B Mitra" panose="00000400000000000000" pitchFamily="2" charset="-78"/>
            </a:rPr>
            <a:t>هنر (شعر)</a:t>
          </a:r>
          <a:endParaRPr lang="fa-IR" sz="1600" b="1" i="0" u="none" dirty="0">
            <a:solidFill>
              <a:srgbClr val="0070C0"/>
            </a:solidFill>
            <a:cs typeface="B Mitra" panose="00000400000000000000" pitchFamily="2" charset="-78"/>
          </a:endParaRPr>
        </a:p>
      </dgm:t>
    </dgm:pt>
    <dgm:pt modelId="{ED606070-EDCF-4288-B718-41E8544E1C56}" type="parTrans" cxnId="{8B77A1F7-A2B8-4E71-8C04-D0B87E6F3350}">
      <dgm:prSet/>
      <dgm:spPr/>
      <dgm:t>
        <a:bodyPr/>
        <a:lstStyle/>
        <a:p>
          <a:endParaRPr lang="en-US"/>
        </a:p>
      </dgm:t>
    </dgm:pt>
    <dgm:pt modelId="{8B741FE4-9FE2-4D9D-A3E0-F31FB40F6329}" type="sibTrans" cxnId="{8B77A1F7-A2B8-4E71-8C04-D0B87E6F3350}">
      <dgm:prSet/>
      <dgm:spPr/>
      <dgm:t>
        <a:bodyPr/>
        <a:lstStyle/>
        <a:p>
          <a:endParaRPr lang="en-US"/>
        </a:p>
      </dgm:t>
    </dgm:pt>
    <dgm:pt modelId="{7CE0D166-44C9-469B-8230-0830451CC3D5}">
      <dgm:prSet custT="1"/>
      <dgm:spPr/>
      <dgm:t>
        <a:bodyPr/>
        <a:lstStyle/>
        <a:p>
          <a:pPr rtl="1"/>
          <a:r>
            <a:rPr lang="fa-IR" sz="1600" b="1" i="0" u="none" dirty="0" smtClean="0">
              <a:solidFill>
                <a:srgbClr val="0070C0"/>
              </a:solidFill>
              <a:cs typeface="B Mitra" panose="00000400000000000000" pitchFamily="2" charset="-78"/>
            </a:rPr>
            <a:t>لشکرکشی</a:t>
          </a:r>
          <a:endParaRPr lang="fa-IR" sz="1600" b="1" i="0" u="none" dirty="0">
            <a:solidFill>
              <a:srgbClr val="0070C0"/>
            </a:solidFill>
            <a:cs typeface="B Mitra" panose="00000400000000000000" pitchFamily="2" charset="-78"/>
          </a:endParaRPr>
        </a:p>
      </dgm:t>
    </dgm:pt>
    <dgm:pt modelId="{F769AC93-A721-4950-A6C8-58F1E8286BE9}" type="parTrans" cxnId="{E8D1D534-AF9A-483F-BE5F-A958ADAA2B71}">
      <dgm:prSet/>
      <dgm:spPr/>
      <dgm:t>
        <a:bodyPr/>
        <a:lstStyle/>
        <a:p>
          <a:endParaRPr lang="en-US"/>
        </a:p>
      </dgm:t>
    </dgm:pt>
    <dgm:pt modelId="{3F14A84A-202C-4631-8D17-935D35BBE068}" type="sibTrans" cxnId="{E8D1D534-AF9A-483F-BE5F-A958ADAA2B71}">
      <dgm:prSet/>
      <dgm:spPr/>
      <dgm:t>
        <a:bodyPr/>
        <a:lstStyle/>
        <a:p>
          <a:endParaRPr lang="en-US"/>
        </a:p>
      </dgm:t>
    </dgm:pt>
    <dgm:pt modelId="{D5DDFC2F-4C6A-4ED0-9F5C-55AD26336FF9}">
      <dgm:prSet phldrT="[Text]" custT="1"/>
      <dgm:spPr/>
      <dgm:t>
        <a:bodyPr/>
        <a:lstStyle/>
        <a:p>
          <a:pPr rtl="1"/>
          <a:r>
            <a:rPr lang="fa-IR" sz="1600" b="1" i="0" u="none" dirty="0" smtClean="0">
              <a:cs typeface="B Mitra" panose="00000400000000000000" pitchFamily="2" charset="-78"/>
            </a:rPr>
            <a:t>علم (فلسفه)</a:t>
          </a:r>
          <a:endParaRPr lang="en-US" sz="1600" b="1" dirty="0">
            <a:cs typeface="B Mitra" panose="00000400000000000000" pitchFamily="2" charset="-78"/>
          </a:endParaRPr>
        </a:p>
      </dgm:t>
    </dgm:pt>
    <dgm:pt modelId="{C7765609-37AE-43C9-8F8F-3C38A9C5508C}" type="parTrans" cxnId="{193AFBA8-9EC4-4768-A142-8C59CC55C25C}">
      <dgm:prSet/>
      <dgm:spPr/>
      <dgm:t>
        <a:bodyPr/>
        <a:lstStyle/>
        <a:p>
          <a:endParaRPr lang="en-US"/>
        </a:p>
      </dgm:t>
    </dgm:pt>
    <dgm:pt modelId="{56946C5C-5D4E-40C1-A06C-A4650F530B24}" type="sibTrans" cxnId="{193AFBA8-9EC4-4768-A142-8C59CC55C25C}">
      <dgm:prSet/>
      <dgm:spPr/>
      <dgm:t>
        <a:bodyPr/>
        <a:lstStyle/>
        <a:p>
          <a:endParaRPr lang="en-US"/>
        </a:p>
      </dgm:t>
    </dgm:pt>
    <dgm:pt modelId="{F411EC16-5748-4727-80DF-7D5FB6264763}">
      <dgm:prSet phldrT="[Text]" custT="1"/>
      <dgm:spPr/>
      <dgm:t>
        <a:bodyPr/>
        <a:lstStyle/>
        <a:p>
          <a:pPr rtl="1"/>
          <a:r>
            <a:rPr lang="fa-IR" sz="1600" b="1" smtClean="0">
              <a:cs typeface="B Mitra" panose="00000400000000000000" pitchFamily="2" charset="-78"/>
            </a:rPr>
            <a:t>منطق</a:t>
          </a:r>
          <a:endParaRPr lang="en-US" sz="1600" b="1" dirty="0">
            <a:cs typeface="B Mitra" panose="00000400000000000000" pitchFamily="2" charset="-78"/>
          </a:endParaRPr>
        </a:p>
      </dgm:t>
    </dgm:pt>
    <dgm:pt modelId="{7FBD660B-DB5B-4701-A7EA-A75E41B963F8}" type="parTrans" cxnId="{573CFFB7-3CB6-40B4-B049-3C2ECD57C999}">
      <dgm:prSet/>
      <dgm:spPr/>
      <dgm:t>
        <a:bodyPr/>
        <a:lstStyle/>
        <a:p>
          <a:endParaRPr lang="en-US"/>
        </a:p>
      </dgm:t>
    </dgm:pt>
    <dgm:pt modelId="{A76CF51C-38BC-46C1-9479-C794E5E9D669}" type="sibTrans" cxnId="{573CFFB7-3CB6-40B4-B049-3C2ECD57C999}">
      <dgm:prSet/>
      <dgm:spPr/>
      <dgm:t>
        <a:bodyPr/>
        <a:lstStyle/>
        <a:p>
          <a:endParaRPr lang="en-US"/>
        </a:p>
      </dgm:t>
    </dgm:pt>
    <dgm:pt modelId="{1146F6F4-4DEA-4DB9-9767-9E6BE2674955}">
      <dgm:prSet phldrT="[Text]" custT="1"/>
      <dgm:spPr/>
      <dgm:t>
        <a:bodyPr/>
        <a:lstStyle/>
        <a:p>
          <a:pPr rtl="1"/>
          <a:r>
            <a:rPr lang="fa-IR" sz="1600" b="1" dirty="0" smtClean="0">
              <a:cs typeface="B Mitra" panose="00000400000000000000" pitchFamily="2" charset="-78"/>
            </a:rPr>
            <a:t>شبه علم</a:t>
          </a:r>
          <a:endParaRPr lang="fa-IR" sz="1600" b="1" i="0" u="none" dirty="0">
            <a:solidFill>
              <a:srgbClr val="0070C0"/>
            </a:solidFill>
            <a:cs typeface="B Mitra" panose="00000400000000000000" pitchFamily="2" charset="-78"/>
          </a:endParaRPr>
        </a:p>
      </dgm:t>
    </dgm:pt>
    <dgm:pt modelId="{1D7DE0EA-6CF6-4B7E-B1EF-4C2D8A84BF0B}" type="parTrans" cxnId="{8C9EA33D-EF38-4D6D-AD82-BDDCCB43042A}">
      <dgm:prSet/>
      <dgm:spPr/>
      <dgm:t>
        <a:bodyPr/>
        <a:lstStyle/>
        <a:p>
          <a:endParaRPr lang="en-US"/>
        </a:p>
      </dgm:t>
    </dgm:pt>
    <dgm:pt modelId="{6AE06092-A053-4C7B-AB70-6213200147BC}" type="sibTrans" cxnId="{8C9EA33D-EF38-4D6D-AD82-BDDCCB43042A}">
      <dgm:prSet/>
      <dgm:spPr/>
      <dgm:t>
        <a:bodyPr/>
        <a:lstStyle/>
        <a:p>
          <a:endParaRPr lang="en-US"/>
        </a:p>
      </dgm:t>
    </dgm:pt>
    <dgm:pt modelId="{F354C3C4-1F07-49F9-B027-7EC5A0BA777C}">
      <dgm:prSet phldrT="[Text]" custT="1"/>
      <dgm:spPr/>
      <dgm:t>
        <a:bodyPr/>
        <a:lstStyle/>
        <a:p>
          <a:pPr rtl="1"/>
          <a:r>
            <a:rPr lang="fa-IR" sz="1600" b="1" dirty="0" smtClean="0">
              <a:cs typeface="B Mitra" panose="00000400000000000000" pitchFamily="2" charset="-78"/>
            </a:rPr>
            <a:t>اسطوره؛ دین</a:t>
          </a:r>
          <a:endParaRPr lang="en-US" sz="1600" b="1" dirty="0">
            <a:cs typeface="B Mitra" panose="00000400000000000000" pitchFamily="2" charset="-78"/>
          </a:endParaRPr>
        </a:p>
      </dgm:t>
    </dgm:pt>
    <dgm:pt modelId="{D82A72B6-CFA3-418C-A483-5831E5C9BF5B}" type="parTrans" cxnId="{D14FE285-B2A6-4AEE-B667-A77AF6AE8241}">
      <dgm:prSet/>
      <dgm:spPr/>
      <dgm:t>
        <a:bodyPr/>
        <a:lstStyle/>
        <a:p>
          <a:endParaRPr lang="en-US"/>
        </a:p>
      </dgm:t>
    </dgm:pt>
    <dgm:pt modelId="{A8B69DCD-47AB-4E23-A5F8-71C234A32E3F}" type="sibTrans" cxnId="{D14FE285-B2A6-4AEE-B667-A77AF6AE8241}">
      <dgm:prSet/>
      <dgm:spPr/>
      <dgm:t>
        <a:bodyPr/>
        <a:lstStyle/>
        <a:p>
          <a:endParaRPr lang="en-US"/>
        </a:p>
      </dgm:t>
    </dgm:pt>
    <dgm:pt modelId="{F0D49A5A-19B3-4216-9900-95F102215567}" type="pres">
      <dgm:prSet presAssocID="{3A3CC9A4-AA02-4DEF-91E9-FC7BF9A72DA3}" presName="diagram" presStyleCnt="0">
        <dgm:presLayoutVars>
          <dgm:chPref val="1"/>
          <dgm:dir val="rev"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6615FC9-A728-4F0E-9CC5-9A07AA2D0C8B}" type="pres">
      <dgm:prSet presAssocID="{4EB44C8B-B7D0-4534-8BF9-C0C31CC0FCCF}" presName="root1" presStyleCnt="0"/>
      <dgm:spPr/>
      <dgm:t>
        <a:bodyPr/>
        <a:lstStyle/>
        <a:p>
          <a:endParaRPr lang="en-US"/>
        </a:p>
      </dgm:t>
    </dgm:pt>
    <dgm:pt modelId="{4EFDF310-F5BC-4C89-BFF9-C32E3E843CCD}" type="pres">
      <dgm:prSet presAssocID="{4EB44C8B-B7D0-4534-8BF9-C0C31CC0FCCF}" presName="LevelOneTextNode" presStyleLbl="node0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4251C85-889E-4F75-BCCC-340EE222CD16}" type="pres">
      <dgm:prSet presAssocID="{4EB44C8B-B7D0-4534-8BF9-C0C31CC0FCCF}" presName="level2hierChild" presStyleCnt="0"/>
      <dgm:spPr/>
      <dgm:t>
        <a:bodyPr/>
        <a:lstStyle/>
        <a:p>
          <a:endParaRPr lang="en-US"/>
        </a:p>
      </dgm:t>
    </dgm:pt>
    <dgm:pt modelId="{70DDD666-2891-496F-8F76-D54C2244EB64}" type="pres">
      <dgm:prSet presAssocID="{7FBD660B-DB5B-4701-A7EA-A75E41B963F8}" presName="conn2-1" presStyleLbl="parChTrans1D2" presStyleIdx="0" presStyleCnt="5"/>
      <dgm:spPr/>
      <dgm:t>
        <a:bodyPr/>
        <a:lstStyle/>
        <a:p>
          <a:endParaRPr lang="en-US"/>
        </a:p>
      </dgm:t>
    </dgm:pt>
    <dgm:pt modelId="{BAA25450-6B5A-40B3-AA91-2140291CA5DB}" type="pres">
      <dgm:prSet presAssocID="{7FBD660B-DB5B-4701-A7EA-A75E41B963F8}" presName="connTx" presStyleLbl="parChTrans1D2" presStyleIdx="0" presStyleCnt="5"/>
      <dgm:spPr/>
      <dgm:t>
        <a:bodyPr/>
        <a:lstStyle/>
        <a:p>
          <a:endParaRPr lang="en-US"/>
        </a:p>
      </dgm:t>
    </dgm:pt>
    <dgm:pt modelId="{7EB17C5B-29E1-4CF6-8022-9167AD672DA8}" type="pres">
      <dgm:prSet presAssocID="{F411EC16-5748-4727-80DF-7D5FB6264763}" presName="root2" presStyleCnt="0"/>
      <dgm:spPr/>
    </dgm:pt>
    <dgm:pt modelId="{FD176DF4-CD8F-4DA1-AA4A-A1FE83AFEFFB}" type="pres">
      <dgm:prSet presAssocID="{F411EC16-5748-4727-80DF-7D5FB6264763}" presName="LevelTwoTextNode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9A1A13E-7ED7-40C5-9154-A5A71DF3DB7C}" type="pres">
      <dgm:prSet presAssocID="{F411EC16-5748-4727-80DF-7D5FB6264763}" presName="level3hierChild" presStyleCnt="0"/>
      <dgm:spPr/>
    </dgm:pt>
    <dgm:pt modelId="{B452C375-E175-4C6D-96BA-B69ABE0DA595}" type="pres">
      <dgm:prSet presAssocID="{D5DDFC2F-4C6A-4ED0-9F5C-55AD26336FF9}" presName="root1" presStyleCnt="0"/>
      <dgm:spPr/>
    </dgm:pt>
    <dgm:pt modelId="{AFF31E51-E562-4B94-A05E-B0AE7A87EDC0}" type="pres">
      <dgm:prSet presAssocID="{D5DDFC2F-4C6A-4ED0-9F5C-55AD26336FF9}" presName="LevelOneTextNode" presStyleLbl="node0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378C22D-2894-464C-AACC-4E5EF11AFF18}" type="pres">
      <dgm:prSet presAssocID="{D5DDFC2F-4C6A-4ED0-9F5C-55AD26336FF9}" presName="level2hierChild" presStyleCnt="0"/>
      <dgm:spPr/>
    </dgm:pt>
    <dgm:pt modelId="{B5D86349-3668-493D-8043-DEFD248B0F87}" type="pres">
      <dgm:prSet presAssocID="{383A3F47-302A-4DB3-9AF7-3841CD38DBBB}" presName="conn2-1" presStyleLbl="parChTrans1D2" presStyleIdx="1" presStyleCnt="5"/>
      <dgm:spPr/>
      <dgm:t>
        <a:bodyPr/>
        <a:lstStyle/>
        <a:p>
          <a:endParaRPr lang="en-US"/>
        </a:p>
      </dgm:t>
    </dgm:pt>
    <dgm:pt modelId="{1293C908-B731-4A12-84C2-F4CB6D760DAE}" type="pres">
      <dgm:prSet presAssocID="{383A3F47-302A-4DB3-9AF7-3841CD38DBBB}" presName="connTx" presStyleLbl="parChTrans1D2" presStyleIdx="1" presStyleCnt="5"/>
      <dgm:spPr/>
      <dgm:t>
        <a:bodyPr/>
        <a:lstStyle/>
        <a:p>
          <a:endParaRPr lang="en-US"/>
        </a:p>
      </dgm:t>
    </dgm:pt>
    <dgm:pt modelId="{F5457D04-20C0-472E-8863-9E697BE01075}" type="pres">
      <dgm:prSet presAssocID="{0F981D2B-4663-4EDC-ABC3-A90C18D3A8B9}" presName="root2" presStyleCnt="0"/>
      <dgm:spPr/>
      <dgm:t>
        <a:bodyPr/>
        <a:lstStyle/>
        <a:p>
          <a:endParaRPr lang="en-US"/>
        </a:p>
      </dgm:t>
    </dgm:pt>
    <dgm:pt modelId="{A56A1EE7-3823-49A8-865D-4408ACFCE3B7}" type="pres">
      <dgm:prSet presAssocID="{0F981D2B-4663-4EDC-ABC3-A90C18D3A8B9}" presName="LevelTwoTextNode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A2AB4F5-6730-4A05-8EBF-F43D832D44C4}" type="pres">
      <dgm:prSet presAssocID="{0F981D2B-4663-4EDC-ABC3-A90C18D3A8B9}" presName="level3hierChild" presStyleCnt="0"/>
      <dgm:spPr/>
      <dgm:t>
        <a:bodyPr/>
        <a:lstStyle/>
        <a:p>
          <a:endParaRPr lang="en-US"/>
        </a:p>
      </dgm:t>
    </dgm:pt>
    <dgm:pt modelId="{61CD0102-C4F0-4B61-9D6B-20FFAC6E4ADA}" type="pres">
      <dgm:prSet presAssocID="{307C88D7-2256-4E82-BF11-5FED7FEF5B5A}" presName="conn2-1" presStyleLbl="parChTrans1D3" presStyleIdx="0" presStyleCnt="8"/>
      <dgm:spPr/>
      <dgm:t>
        <a:bodyPr/>
        <a:lstStyle/>
        <a:p>
          <a:endParaRPr lang="en-US"/>
        </a:p>
      </dgm:t>
    </dgm:pt>
    <dgm:pt modelId="{C9375805-1022-4DE1-ABAC-0DA71CCC0896}" type="pres">
      <dgm:prSet presAssocID="{307C88D7-2256-4E82-BF11-5FED7FEF5B5A}" presName="connTx" presStyleLbl="parChTrans1D3" presStyleIdx="0" presStyleCnt="8"/>
      <dgm:spPr/>
      <dgm:t>
        <a:bodyPr/>
        <a:lstStyle/>
        <a:p>
          <a:endParaRPr lang="en-US"/>
        </a:p>
      </dgm:t>
    </dgm:pt>
    <dgm:pt modelId="{BB87F89F-A03D-45BC-8732-777C5A58BEC1}" type="pres">
      <dgm:prSet presAssocID="{BBEE0BCE-A7CE-4BAC-AA98-E4410A354E4A}" presName="root2" presStyleCnt="0"/>
      <dgm:spPr/>
      <dgm:t>
        <a:bodyPr/>
        <a:lstStyle/>
        <a:p>
          <a:endParaRPr lang="en-US"/>
        </a:p>
      </dgm:t>
    </dgm:pt>
    <dgm:pt modelId="{C28D6C5D-C4CF-4304-975B-2F5E22EA60A3}" type="pres">
      <dgm:prSet presAssocID="{BBEE0BCE-A7CE-4BAC-AA98-E4410A354E4A}" presName="LevelTwoTextNode" presStyleLbl="node3" presStyleIdx="0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F341385-E6AB-4EE3-80DB-7E96DB514A58}" type="pres">
      <dgm:prSet presAssocID="{BBEE0BCE-A7CE-4BAC-AA98-E4410A354E4A}" presName="level3hierChild" presStyleCnt="0"/>
      <dgm:spPr/>
      <dgm:t>
        <a:bodyPr/>
        <a:lstStyle/>
        <a:p>
          <a:endParaRPr lang="en-US"/>
        </a:p>
      </dgm:t>
    </dgm:pt>
    <dgm:pt modelId="{3A9FC8DC-27E3-43FA-849C-7F1407F56CBB}" type="pres">
      <dgm:prSet presAssocID="{02D6AE02-0906-476F-9845-1CFC80E296F7}" presName="conn2-1" presStyleLbl="parChTrans1D3" presStyleIdx="1" presStyleCnt="8"/>
      <dgm:spPr/>
      <dgm:t>
        <a:bodyPr/>
        <a:lstStyle/>
        <a:p>
          <a:endParaRPr lang="en-US"/>
        </a:p>
      </dgm:t>
    </dgm:pt>
    <dgm:pt modelId="{B79A7D91-2D1D-466B-BBEE-F543ABE41B34}" type="pres">
      <dgm:prSet presAssocID="{02D6AE02-0906-476F-9845-1CFC80E296F7}" presName="connTx" presStyleLbl="parChTrans1D3" presStyleIdx="1" presStyleCnt="8"/>
      <dgm:spPr/>
      <dgm:t>
        <a:bodyPr/>
        <a:lstStyle/>
        <a:p>
          <a:endParaRPr lang="en-US"/>
        </a:p>
      </dgm:t>
    </dgm:pt>
    <dgm:pt modelId="{3E881947-6AB8-4F37-B11E-48F38C0EF50D}" type="pres">
      <dgm:prSet presAssocID="{9A51DC02-8764-482A-8562-FFD33624D3E7}" presName="root2" presStyleCnt="0"/>
      <dgm:spPr/>
      <dgm:t>
        <a:bodyPr/>
        <a:lstStyle/>
        <a:p>
          <a:endParaRPr lang="en-US"/>
        </a:p>
      </dgm:t>
    </dgm:pt>
    <dgm:pt modelId="{719E2F91-C009-4D5C-B45D-3D88E28EA26F}" type="pres">
      <dgm:prSet presAssocID="{9A51DC02-8764-482A-8562-FFD33624D3E7}" presName="LevelTwoTextNode" presStyleLbl="node3" presStyleIdx="1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EEBA757-8C66-46B0-9100-87AE365B2DC8}" type="pres">
      <dgm:prSet presAssocID="{9A51DC02-8764-482A-8562-FFD33624D3E7}" presName="level3hierChild" presStyleCnt="0"/>
      <dgm:spPr/>
      <dgm:t>
        <a:bodyPr/>
        <a:lstStyle/>
        <a:p>
          <a:endParaRPr lang="en-US"/>
        </a:p>
      </dgm:t>
    </dgm:pt>
    <dgm:pt modelId="{C0F148D4-73D3-4E47-960B-1765C83502CF}" type="pres">
      <dgm:prSet presAssocID="{1ADF2BDA-852A-49C4-B012-F80655DCD577}" presName="conn2-1" presStyleLbl="parChTrans1D3" presStyleIdx="2" presStyleCnt="8"/>
      <dgm:spPr/>
      <dgm:t>
        <a:bodyPr/>
        <a:lstStyle/>
        <a:p>
          <a:endParaRPr lang="en-US"/>
        </a:p>
      </dgm:t>
    </dgm:pt>
    <dgm:pt modelId="{9F0CA2D3-07EE-4C85-ACF5-A8460B43BDF4}" type="pres">
      <dgm:prSet presAssocID="{1ADF2BDA-852A-49C4-B012-F80655DCD577}" presName="connTx" presStyleLbl="parChTrans1D3" presStyleIdx="2" presStyleCnt="8"/>
      <dgm:spPr/>
      <dgm:t>
        <a:bodyPr/>
        <a:lstStyle/>
        <a:p>
          <a:endParaRPr lang="en-US"/>
        </a:p>
      </dgm:t>
    </dgm:pt>
    <dgm:pt modelId="{A2511E8E-25E5-4811-A042-0E324DF502F3}" type="pres">
      <dgm:prSet presAssocID="{C8C51D93-153D-47F3-87E6-A086331BAAB0}" presName="root2" presStyleCnt="0"/>
      <dgm:spPr/>
      <dgm:t>
        <a:bodyPr/>
        <a:lstStyle/>
        <a:p>
          <a:endParaRPr lang="en-US"/>
        </a:p>
      </dgm:t>
    </dgm:pt>
    <dgm:pt modelId="{DB8B5331-F57E-4588-8CD6-D7A4FFFD3BC6}" type="pres">
      <dgm:prSet presAssocID="{C8C51D93-153D-47F3-87E6-A086331BAAB0}" presName="LevelTwoTextNode" presStyleLbl="node3" presStyleIdx="2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FC35F37-9BBB-40C7-AD30-82E212EA4DD7}" type="pres">
      <dgm:prSet presAssocID="{C8C51D93-153D-47F3-87E6-A086331BAAB0}" presName="level3hierChild" presStyleCnt="0"/>
      <dgm:spPr/>
      <dgm:t>
        <a:bodyPr/>
        <a:lstStyle/>
        <a:p>
          <a:endParaRPr lang="en-US"/>
        </a:p>
      </dgm:t>
    </dgm:pt>
    <dgm:pt modelId="{60FB592F-7AAB-4BB0-A8B5-E86F62E4CF17}" type="pres">
      <dgm:prSet presAssocID="{0FA11098-A89B-4BA6-BBAA-5075764B22DC}" presName="conn2-1" presStyleLbl="parChTrans1D2" presStyleIdx="2" presStyleCnt="5"/>
      <dgm:spPr/>
      <dgm:t>
        <a:bodyPr/>
        <a:lstStyle/>
        <a:p>
          <a:endParaRPr lang="en-US"/>
        </a:p>
      </dgm:t>
    </dgm:pt>
    <dgm:pt modelId="{3621E893-2EDE-4A31-8994-57084905EE5B}" type="pres">
      <dgm:prSet presAssocID="{0FA11098-A89B-4BA6-BBAA-5075764B22DC}" presName="connTx" presStyleLbl="parChTrans1D2" presStyleIdx="2" presStyleCnt="5"/>
      <dgm:spPr/>
      <dgm:t>
        <a:bodyPr/>
        <a:lstStyle/>
        <a:p>
          <a:endParaRPr lang="en-US"/>
        </a:p>
      </dgm:t>
    </dgm:pt>
    <dgm:pt modelId="{A862AC81-CCBE-455B-B2BC-D93C90EFB33D}" type="pres">
      <dgm:prSet presAssocID="{3E60EB14-CDD6-4592-8817-D05526B335F6}" presName="root2" presStyleCnt="0"/>
      <dgm:spPr/>
      <dgm:t>
        <a:bodyPr/>
        <a:lstStyle/>
        <a:p>
          <a:endParaRPr lang="en-US"/>
        </a:p>
      </dgm:t>
    </dgm:pt>
    <dgm:pt modelId="{5A1A13FF-A5C7-4D76-B44F-E978C85A5335}" type="pres">
      <dgm:prSet presAssocID="{3E60EB14-CDD6-4592-8817-D05526B335F6}" presName="LevelTwoTextNode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7B32625-0355-4B3D-AB53-CEFE9CF6053B}" type="pres">
      <dgm:prSet presAssocID="{3E60EB14-CDD6-4592-8817-D05526B335F6}" presName="level3hierChild" presStyleCnt="0"/>
      <dgm:spPr/>
      <dgm:t>
        <a:bodyPr/>
        <a:lstStyle/>
        <a:p>
          <a:endParaRPr lang="en-US"/>
        </a:p>
      </dgm:t>
    </dgm:pt>
    <dgm:pt modelId="{619E4819-9694-4613-AC1E-D75BFC9873C1}" type="pres">
      <dgm:prSet presAssocID="{F3B98BED-B58F-4CE0-A6CD-667895D42E50}" presName="conn2-1" presStyleLbl="parChTrans1D3" presStyleIdx="3" presStyleCnt="8"/>
      <dgm:spPr/>
      <dgm:t>
        <a:bodyPr/>
        <a:lstStyle/>
        <a:p>
          <a:endParaRPr lang="en-US"/>
        </a:p>
      </dgm:t>
    </dgm:pt>
    <dgm:pt modelId="{EFF8E4FE-FB35-4227-87A8-EAE6C3251E1A}" type="pres">
      <dgm:prSet presAssocID="{F3B98BED-B58F-4CE0-A6CD-667895D42E50}" presName="connTx" presStyleLbl="parChTrans1D3" presStyleIdx="3" presStyleCnt="8"/>
      <dgm:spPr/>
      <dgm:t>
        <a:bodyPr/>
        <a:lstStyle/>
        <a:p>
          <a:endParaRPr lang="en-US"/>
        </a:p>
      </dgm:t>
    </dgm:pt>
    <dgm:pt modelId="{8B10A151-E3FA-45D8-AF55-63ECAE6EFFD7}" type="pres">
      <dgm:prSet presAssocID="{672F11AB-6BF3-4FC4-AA8B-19EE59BD5A0E}" presName="root2" presStyleCnt="0"/>
      <dgm:spPr/>
      <dgm:t>
        <a:bodyPr/>
        <a:lstStyle/>
        <a:p>
          <a:endParaRPr lang="en-US"/>
        </a:p>
      </dgm:t>
    </dgm:pt>
    <dgm:pt modelId="{A870A16F-5311-4452-89F5-7C72F04EE8F1}" type="pres">
      <dgm:prSet presAssocID="{672F11AB-6BF3-4FC4-AA8B-19EE59BD5A0E}" presName="LevelTwoTextNode" presStyleLbl="node3" presStyleIdx="3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C7E0184-D3B8-486F-A482-4BD1AB4E0FB9}" type="pres">
      <dgm:prSet presAssocID="{672F11AB-6BF3-4FC4-AA8B-19EE59BD5A0E}" presName="level3hierChild" presStyleCnt="0"/>
      <dgm:spPr/>
      <dgm:t>
        <a:bodyPr/>
        <a:lstStyle/>
        <a:p>
          <a:endParaRPr lang="en-US"/>
        </a:p>
      </dgm:t>
    </dgm:pt>
    <dgm:pt modelId="{8EAACE90-33C0-496F-B26F-15861D52BCCF}" type="pres">
      <dgm:prSet presAssocID="{C6CFB697-912F-482F-9791-95C226DCF884}" presName="conn2-1" presStyleLbl="parChTrans1D3" presStyleIdx="4" presStyleCnt="8"/>
      <dgm:spPr/>
      <dgm:t>
        <a:bodyPr/>
        <a:lstStyle/>
        <a:p>
          <a:endParaRPr lang="en-US"/>
        </a:p>
      </dgm:t>
    </dgm:pt>
    <dgm:pt modelId="{717FBA22-1E08-40CF-BA8A-424BBFD8AE1F}" type="pres">
      <dgm:prSet presAssocID="{C6CFB697-912F-482F-9791-95C226DCF884}" presName="connTx" presStyleLbl="parChTrans1D3" presStyleIdx="4" presStyleCnt="8"/>
      <dgm:spPr/>
      <dgm:t>
        <a:bodyPr/>
        <a:lstStyle/>
        <a:p>
          <a:endParaRPr lang="en-US"/>
        </a:p>
      </dgm:t>
    </dgm:pt>
    <dgm:pt modelId="{B55C1A98-33D9-4F06-9DFE-FB80D0A7AF09}" type="pres">
      <dgm:prSet presAssocID="{6ABFA9FF-4D31-4DA9-8924-535167EAEF25}" presName="root2" presStyleCnt="0"/>
      <dgm:spPr/>
      <dgm:t>
        <a:bodyPr/>
        <a:lstStyle/>
        <a:p>
          <a:endParaRPr lang="en-US"/>
        </a:p>
      </dgm:t>
    </dgm:pt>
    <dgm:pt modelId="{FBA1F127-81BF-4396-A4CF-0490B910CD7E}" type="pres">
      <dgm:prSet presAssocID="{6ABFA9FF-4D31-4DA9-8924-535167EAEF25}" presName="LevelTwoTextNode" presStyleLbl="node3" presStyleIdx="4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097F774-40EE-44E9-8F15-17A408A27441}" type="pres">
      <dgm:prSet presAssocID="{6ABFA9FF-4D31-4DA9-8924-535167EAEF25}" presName="level3hierChild" presStyleCnt="0"/>
      <dgm:spPr/>
      <dgm:t>
        <a:bodyPr/>
        <a:lstStyle/>
        <a:p>
          <a:endParaRPr lang="en-US"/>
        </a:p>
      </dgm:t>
    </dgm:pt>
    <dgm:pt modelId="{325F4BF8-F527-4511-B815-1361312C6CE0}" type="pres">
      <dgm:prSet presAssocID="{96A4F1F6-C9E9-4B57-9E29-3F2D903C1691}" presName="conn2-1" presStyleLbl="parChTrans1D3" presStyleIdx="5" presStyleCnt="8"/>
      <dgm:spPr/>
      <dgm:t>
        <a:bodyPr/>
        <a:lstStyle/>
        <a:p>
          <a:endParaRPr lang="en-US"/>
        </a:p>
      </dgm:t>
    </dgm:pt>
    <dgm:pt modelId="{AFA68FE0-8766-4B61-9D7A-A1D8C13875CE}" type="pres">
      <dgm:prSet presAssocID="{96A4F1F6-C9E9-4B57-9E29-3F2D903C1691}" presName="connTx" presStyleLbl="parChTrans1D3" presStyleIdx="5" presStyleCnt="8"/>
      <dgm:spPr/>
      <dgm:t>
        <a:bodyPr/>
        <a:lstStyle/>
        <a:p>
          <a:endParaRPr lang="en-US"/>
        </a:p>
      </dgm:t>
    </dgm:pt>
    <dgm:pt modelId="{F67FE457-2545-40FE-A04F-1ADF0F2E8C0B}" type="pres">
      <dgm:prSet presAssocID="{701B6025-6D87-4C3F-A25D-5F393DB8C3A4}" presName="root2" presStyleCnt="0"/>
      <dgm:spPr/>
      <dgm:t>
        <a:bodyPr/>
        <a:lstStyle/>
        <a:p>
          <a:endParaRPr lang="en-US"/>
        </a:p>
      </dgm:t>
    </dgm:pt>
    <dgm:pt modelId="{8EBFD8B8-6BE2-4C24-9C43-82BF84A7220E}" type="pres">
      <dgm:prSet presAssocID="{701B6025-6D87-4C3F-A25D-5F393DB8C3A4}" presName="LevelTwoTextNode" presStyleLbl="node3" presStyleIdx="5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E0F03ED-6862-4668-9298-80BF3E38F7B8}" type="pres">
      <dgm:prSet presAssocID="{701B6025-6D87-4C3F-A25D-5F393DB8C3A4}" presName="level3hierChild" presStyleCnt="0"/>
      <dgm:spPr/>
      <dgm:t>
        <a:bodyPr/>
        <a:lstStyle/>
        <a:p>
          <a:endParaRPr lang="en-US"/>
        </a:p>
      </dgm:t>
    </dgm:pt>
    <dgm:pt modelId="{B9F43E3A-2E8C-4E12-BB49-3AEB2B55B88D}" type="pres">
      <dgm:prSet presAssocID="{F769AC93-A721-4950-A6C8-58F1E8286BE9}" presName="conn2-1" presStyleLbl="parChTrans1D3" presStyleIdx="6" presStyleCnt="8"/>
      <dgm:spPr/>
      <dgm:t>
        <a:bodyPr/>
        <a:lstStyle/>
        <a:p>
          <a:endParaRPr lang="en-US"/>
        </a:p>
      </dgm:t>
    </dgm:pt>
    <dgm:pt modelId="{8BBD2E95-35D8-47E1-83E8-43258788F79A}" type="pres">
      <dgm:prSet presAssocID="{F769AC93-A721-4950-A6C8-58F1E8286BE9}" presName="connTx" presStyleLbl="parChTrans1D3" presStyleIdx="6" presStyleCnt="8"/>
      <dgm:spPr/>
      <dgm:t>
        <a:bodyPr/>
        <a:lstStyle/>
        <a:p>
          <a:endParaRPr lang="en-US"/>
        </a:p>
      </dgm:t>
    </dgm:pt>
    <dgm:pt modelId="{7A4BE1D4-9F1F-4112-86F6-9906C2B5F84F}" type="pres">
      <dgm:prSet presAssocID="{7CE0D166-44C9-469B-8230-0830451CC3D5}" presName="root2" presStyleCnt="0"/>
      <dgm:spPr/>
      <dgm:t>
        <a:bodyPr/>
        <a:lstStyle/>
        <a:p>
          <a:endParaRPr lang="en-US"/>
        </a:p>
      </dgm:t>
    </dgm:pt>
    <dgm:pt modelId="{F11BA4AA-8D8B-4C41-B248-6FD24A7C48D0}" type="pres">
      <dgm:prSet presAssocID="{7CE0D166-44C9-469B-8230-0830451CC3D5}" presName="LevelTwoTextNode" presStyleLbl="node3" presStyleIdx="6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8974B5B-48FB-4009-BE2D-9C5D644A5C2C}" type="pres">
      <dgm:prSet presAssocID="{7CE0D166-44C9-469B-8230-0830451CC3D5}" presName="level3hierChild" presStyleCnt="0"/>
      <dgm:spPr/>
      <dgm:t>
        <a:bodyPr/>
        <a:lstStyle/>
        <a:p>
          <a:endParaRPr lang="en-US"/>
        </a:p>
      </dgm:t>
    </dgm:pt>
    <dgm:pt modelId="{B26F57AF-1489-4360-9C1B-C653B76FC075}" type="pres">
      <dgm:prSet presAssocID="{76C5647F-0F8F-4A72-A9AC-9BB31F88ED91}" presName="conn2-1" presStyleLbl="parChTrans1D2" presStyleIdx="3" presStyleCnt="5"/>
      <dgm:spPr/>
      <dgm:t>
        <a:bodyPr/>
        <a:lstStyle/>
        <a:p>
          <a:endParaRPr lang="en-US"/>
        </a:p>
      </dgm:t>
    </dgm:pt>
    <dgm:pt modelId="{293723DB-14F2-4512-8702-616918B757A4}" type="pres">
      <dgm:prSet presAssocID="{76C5647F-0F8F-4A72-A9AC-9BB31F88ED91}" presName="connTx" presStyleLbl="parChTrans1D2" presStyleIdx="3" presStyleCnt="5"/>
      <dgm:spPr/>
      <dgm:t>
        <a:bodyPr/>
        <a:lstStyle/>
        <a:p>
          <a:endParaRPr lang="en-US"/>
        </a:p>
      </dgm:t>
    </dgm:pt>
    <dgm:pt modelId="{409FE5E2-6BC6-48DD-ADFF-D3E90848A5FD}" type="pres">
      <dgm:prSet presAssocID="{8F6ACE85-15E7-483B-B078-21D2701EB118}" presName="root2" presStyleCnt="0"/>
      <dgm:spPr/>
      <dgm:t>
        <a:bodyPr/>
        <a:lstStyle/>
        <a:p>
          <a:endParaRPr lang="en-US"/>
        </a:p>
      </dgm:t>
    </dgm:pt>
    <dgm:pt modelId="{1E47A703-CACA-4D00-8024-C29EC2130481}" type="pres">
      <dgm:prSet presAssocID="{8F6ACE85-15E7-483B-B078-21D2701EB118}" presName="LevelTwoTextNode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0886A6A-AD13-4A29-9328-EC7E87ED8134}" type="pres">
      <dgm:prSet presAssocID="{8F6ACE85-15E7-483B-B078-21D2701EB118}" presName="level3hierChild" presStyleCnt="0"/>
      <dgm:spPr/>
      <dgm:t>
        <a:bodyPr/>
        <a:lstStyle/>
        <a:p>
          <a:endParaRPr lang="en-US"/>
        </a:p>
      </dgm:t>
    </dgm:pt>
    <dgm:pt modelId="{33AD0769-DA90-4EAD-B51F-86F2795EE5D7}" type="pres">
      <dgm:prSet presAssocID="{ED606070-EDCF-4288-B718-41E8544E1C56}" presName="conn2-1" presStyleLbl="parChTrans1D3" presStyleIdx="7" presStyleCnt="8"/>
      <dgm:spPr/>
      <dgm:t>
        <a:bodyPr/>
        <a:lstStyle/>
        <a:p>
          <a:endParaRPr lang="en-US"/>
        </a:p>
      </dgm:t>
    </dgm:pt>
    <dgm:pt modelId="{0F5BB3F2-C99C-4E7F-B5C7-E5A3A87F499C}" type="pres">
      <dgm:prSet presAssocID="{ED606070-EDCF-4288-B718-41E8544E1C56}" presName="connTx" presStyleLbl="parChTrans1D3" presStyleIdx="7" presStyleCnt="8"/>
      <dgm:spPr/>
      <dgm:t>
        <a:bodyPr/>
        <a:lstStyle/>
        <a:p>
          <a:endParaRPr lang="en-US"/>
        </a:p>
      </dgm:t>
    </dgm:pt>
    <dgm:pt modelId="{C9EA5605-708A-4DDE-8C73-7F0A0D69E0C8}" type="pres">
      <dgm:prSet presAssocID="{DFD569F3-4CAD-4C7B-82E6-0786A79023BC}" presName="root2" presStyleCnt="0"/>
      <dgm:spPr/>
      <dgm:t>
        <a:bodyPr/>
        <a:lstStyle/>
        <a:p>
          <a:endParaRPr lang="en-US"/>
        </a:p>
      </dgm:t>
    </dgm:pt>
    <dgm:pt modelId="{C9C126D3-3522-4ECD-9943-342AA27263D3}" type="pres">
      <dgm:prSet presAssocID="{DFD569F3-4CAD-4C7B-82E6-0786A79023BC}" presName="LevelTwoTextNode" presStyleLbl="node3" presStyleIdx="7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5CEB0F7-83D4-4C1B-AA8C-BE71480CD9A1}" type="pres">
      <dgm:prSet presAssocID="{DFD569F3-4CAD-4C7B-82E6-0786A79023BC}" presName="level3hierChild" presStyleCnt="0"/>
      <dgm:spPr/>
      <dgm:t>
        <a:bodyPr/>
        <a:lstStyle/>
        <a:p>
          <a:endParaRPr lang="en-US"/>
        </a:p>
      </dgm:t>
    </dgm:pt>
    <dgm:pt modelId="{4E05FF86-0F2B-40BA-9F81-74437012EF5F}" type="pres">
      <dgm:prSet presAssocID="{1146F6F4-4DEA-4DB9-9767-9E6BE2674955}" presName="root1" presStyleCnt="0"/>
      <dgm:spPr/>
    </dgm:pt>
    <dgm:pt modelId="{3A231370-A2CC-44DE-86D7-9609DC071207}" type="pres">
      <dgm:prSet presAssocID="{1146F6F4-4DEA-4DB9-9767-9E6BE2674955}" presName="LevelOneTextNode" presStyleLbl="node0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5A7594E-C686-45E9-BC9F-8A4434797A21}" type="pres">
      <dgm:prSet presAssocID="{1146F6F4-4DEA-4DB9-9767-9E6BE2674955}" presName="level2hierChild" presStyleCnt="0"/>
      <dgm:spPr/>
    </dgm:pt>
    <dgm:pt modelId="{3D0D867E-EDAD-4B5B-9EE4-63B5E5F176FA}" type="pres">
      <dgm:prSet presAssocID="{D82A72B6-CFA3-418C-A483-5831E5C9BF5B}" presName="conn2-1" presStyleLbl="parChTrans1D2" presStyleIdx="4" presStyleCnt="5"/>
      <dgm:spPr/>
      <dgm:t>
        <a:bodyPr/>
        <a:lstStyle/>
        <a:p>
          <a:endParaRPr lang="en-US"/>
        </a:p>
      </dgm:t>
    </dgm:pt>
    <dgm:pt modelId="{A3206E24-B5EC-48AF-BD86-A2C153195C75}" type="pres">
      <dgm:prSet presAssocID="{D82A72B6-CFA3-418C-A483-5831E5C9BF5B}" presName="connTx" presStyleLbl="parChTrans1D2" presStyleIdx="4" presStyleCnt="5"/>
      <dgm:spPr/>
      <dgm:t>
        <a:bodyPr/>
        <a:lstStyle/>
        <a:p>
          <a:endParaRPr lang="en-US"/>
        </a:p>
      </dgm:t>
    </dgm:pt>
    <dgm:pt modelId="{FEAD23DB-E42E-474F-B9CF-17AF4D35B894}" type="pres">
      <dgm:prSet presAssocID="{F354C3C4-1F07-49F9-B027-7EC5A0BA777C}" presName="root2" presStyleCnt="0"/>
      <dgm:spPr/>
    </dgm:pt>
    <dgm:pt modelId="{A51CE87F-7BFC-43EB-80D3-8D0439D131F5}" type="pres">
      <dgm:prSet presAssocID="{F354C3C4-1F07-49F9-B027-7EC5A0BA777C}" presName="LevelTwoTextNode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0CEE827-C30F-40D6-8DC4-978A1F3E8B4E}" type="pres">
      <dgm:prSet presAssocID="{F354C3C4-1F07-49F9-B027-7EC5A0BA777C}" presName="level3hierChild" presStyleCnt="0"/>
      <dgm:spPr/>
    </dgm:pt>
  </dgm:ptLst>
  <dgm:cxnLst>
    <dgm:cxn modelId="{6F293080-343E-4E44-A993-769EC5B8EF12}" type="presOf" srcId="{ED606070-EDCF-4288-B718-41E8544E1C56}" destId="{0F5BB3F2-C99C-4E7F-B5C7-E5A3A87F499C}" srcOrd="1" destOrd="0" presId="urn:microsoft.com/office/officeart/2005/8/layout/hierarchy2"/>
    <dgm:cxn modelId="{CDCA78F8-C331-4213-BDF5-AFAA14ED4724}" srcId="{D5DDFC2F-4C6A-4ED0-9F5C-55AD26336FF9}" destId="{3E60EB14-CDD6-4592-8817-D05526B335F6}" srcOrd="1" destOrd="0" parTransId="{0FA11098-A89B-4BA6-BBAA-5075764B22DC}" sibTransId="{043CD055-F9E6-4773-B642-B11C95D57CA3}"/>
    <dgm:cxn modelId="{286692C9-33B5-4C91-BDB4-40DD785906D1}" type="presOf" srcId="{F3B98BED-B58F-4CE0-A6CD-667895D42E50}" destId="{EFF8E4FE-FB35-4227-87A8-EAE6C3251E1A}" srcOrd="1" destOrd="0" presId="urn:microsoft.com/office/officeart/2005/8/layout/hierarchy2"/>
    <dgm:cxn modelId="{79F8D4F1-892B-4ABD-AC20-634360A8581F}" srcId="{0F981D2B-4663-4EDC-ABC3-A90C18D3A8B9}" destId="{BBEE0BCE-A7CE-4BAC-AA98-E4410A354E4A}" srcOrd="0" destOrd="0" parTransId="{307C88D7-2256-4E82-BF11-5FED7FEF5B5A}" sibTransId="{2469E8B5-D7C1-4FDB-8BAA-97BF22E81915}"/>
    <dgm:cxn modelId="{D14FE285-B2A6-4AEE-B667-A77AF6AE8241}" srcId="{1146F6F4-4DEA-4DB9-9767-9E6BE2674955}" destId="{F354C3C4-1F07-49F9-B027-7EC5A0BA777C}" srcOrd="0" destOrd="0" parTransId="{D82A72B6-CFA3-418C-A483-5831E5C9BF5B}" sibTransId="{A8B69DCD-47AB-4E23-A5F8-71C234A32E3F}"/>
    <dgm:cxn modelId="{D75FD649-9A63-4E9C-9F3D-12516E7ABD20}" type="presOf" srcId="{1146F6F4-4DEA-4DB9-9767-9E6BE2674955}" destId="{3A231370-A2CC-44DE-86D7-9609DC071207}" srcOrd="0" destOrd="0" presId="urn:microsoft.com/office/officeart/2005/8/layout/hierarchy2"/>
    <dgm:cxn modelId="{6E7CD34F-2509-49F2-96FC-5942F8C90ECF}" type="presOf" srcId="{307C88D7-2256-4E82-BF11-5FED7FEF5B5A}" destId="{61CD0102-C4F0-4B61-9D6B-20FFAC6E4ADA}" srcOrd="0" destOrd="0" presId="urn:microsoft.com/office/officeart/2005/8/layout/hierarchy2"/>
    <dgm:cxn modelId="{C15069BC-CE6C-4A78-83EC-4DF8F22471AA}" type="presOf" srcId="{C8C51D93-153D-47F3-87E6-A086331BAAB0}" destId="{DB8B5331-F57E-4588-8CD6-D7A4FFFD3BC6}" srcOrd="0" destOrd="0" presId="urn:microsoft.com/office/officeart/2005/8/layout/hierarchy2"/>
    <dgm:cxn modelId="{1187CA66-9FD1-429A-91EF-6F7A1512A485}" srcId="{0F981D2B-4663-4EDC-ABC3-A90C18D3A8B9}" destId="{9A51DC02-8764-482A-8562-FFD33624D3E7}" srcOrd="1" destOrd="0" parTransId="{02D6AE02-0906-476F-9845-1CFC80E296F7}" sibTransId="{26E4FD8F-595A-4B8E-BC6C-DC015085395B}"/>
    <dgm:cxn modelId="{4ED03EA2-66F7-4920-A88A-C9D803C91FF0}" srcId="{D5DDFC2F-4C6A-4ED0-9F5C-55AD26336FF9}" destId="{0F981D2B-4663-4EDC-ABC3-A90C18D3A8B9}" srcOrd="0" destOrd="0" parTransId="{383A3F47-302A-4DB3-9AF7-3841CD38DBBB}" sibTransId="{C2B9FBB9-EE98-4EBD-AA24-88771EA7A9FB}"/>
    <dgm:cxn modelId="{CFB981C0-64BE-407C-9B13-2D62A58A8C13}" type="presOf" srcId="{F411EC16-5748-4727-80DF-7D5FB6264763}" destId="{FD176DF4-CD8F-4DA1-AA4A-A1FE83AFEFFB}" srcOrd="0" destOrd="0" presId="urn:microsoft.com/office/officeart/2005/8/layout/hierarchy2"/>
    <dgm:cxn modelId="{6EB327DE-9602-45FA-8D71-58070EA37781}" type="presOf" srcId="{0FA11098-A89B-4BA6-BBAA-5075764B22DC}" destId="{3621E893-2EDE-4A31-8994-57084905EE5B}" srcOrd="1" destOrd="0" presId="urn:microsoft.com/office/officeart/2005/8/layout/hierarchy2"/>
    <dgm:cxn modelId="{2474956F-177B-4320-BFC6-0EF004E372BE}" type="presOf" srcId="{307C88D7-2256-4E82-BF11-5FED7FEF5B5A}" destId="{C9375805-1022-4DE1-ABAC-0DA71CCC0896}" srcOrd="1" destOrd="0" presId="urn:microsoft.com/office/officeart/2005/8/layout/hierarchy2"/>
    <dgm:cxn modelId="{AAC2C5A0-B2A9-4A36-9D0E-F868ED1A4676}" srcId="{0F981D2B-4663-4EDC-ABC3-A90C18D3A8B9}" destId="{C8C51D93-153D-47F3-87E6-A086331BAAB0}" srcOrd="2" destOrd="0" parTransId="{1ADF2BDA-852A-49C4-B012-F80655DCD577}" sibTransId="{D4278FAC-0CD6-454B-87C2-1293B06E16B0}"/>
    <dgm:cxn modelId="{8DFBE7FE-6A8D-4940-8970-A64C27734D85}" type="presOf" srcId="{C6CFB697-912F-482F-9791-95C226DCF884}" destId="{717FBA22-1E08-40CF-BA8A-424BBFD8AE1F}" srcOrd="1" destOrd="0" presId="urn:microsoft.com/office/officeart/2005/8/layout/hierarchy2"/>
    <dgm:cxn modelId="{7883706E-00B9-4017-B40F-9816FAD4E9A1}" type="presOf" srcId="{ED606070-EDCF-4288-B718-41E8544E1C56}" destId="{33AD0769-DA90-4EAD-B51F-86F2795EE5D7}" srcOrd="0" destOrd="0" presId="urn:microsoft.com/office/officeart/2005/8/layout/hierarchy2"/>
    <dgm:cxn modelId="{B86123FB-6994-42B4-A19E-920620138958}" srcId="{3E60EB14-CDD6-4592-8817-D05526B335F6}" destId="{6ABFA9FF-4D31-4DA9-8924-535167EAEF25}" srcOrd="1" destOrd="0" parTransId="{C6CFB697-912F-482F-9791-95C226DCF884}" sibTransId="{A169C3E2-5683-4493-AC07-12DA5B0C503F}"/>
    <dgm:cxn modelId="{6E25F37C-F2A1-4A44-A49C-93D6039C66F8}" type="presOf" srcId="{02D6AE02-0906-476F-9845-1CFC80E296F7}" destId="{3A9FC8DC-27E3-43FA-849C-7F1407F56CBB}" srcOrd="0" destOrd="0" presId="urn:microsoft.com/office/officeart/2005/8/layout/hierarchy2"/>
    <dgm:cxn modelId="{87572891-C37E-4894-B8FC-0F92F339D05C}" type="presOf" srcId="{8F6ACE85-15E7-483B-B078-21D2701EB118}" destId="{1E47A703-CACA-4D00-8024-C29EC2130481}" srcOrd="0" destOrd="0" presId="urn:microsoft.com/office/officeart/2005/8/layout/hierarchy2"/>
    <dgm:cxn modelId="{664B6DFC-E453-4FE4-BC09-6DF9889C013C}" type="presOf" srcId="{7FBD660B-DB5B-4701-A7EA-A75E41B963F8}" destId="{70DDD666-2891-496F-8F76-D54C2244EB64}" srcOrd="0" destOrd="0" presId="urn:microsoft.com/office/officeart/2005/8/layout/hierarchy2"/>
    <dgm:cxn modelId="{76CE9A5F-D31E-43C7-985C-72081ADB819B}" srcId="{D5DDFC2F-4C6A-4ED0-9F5C-55AD26336FF9}" destId="{8F6ACE85-15E7-483B-B078-21D2701EB118}" srcOrd="2" destOrd="0" parTransId="{76C5647F-0F8F-4A72-A9AC-9BB31F88ED91}" sibTransId="{ADB40B3C-C399-4D61-B769-7F5DB2EBA965}"/>
    <dgm:cxn modelId="{75D7A405-B235-4B8F-ACF8-929039BEB8CB}" type="presOf" srcId="{701B6025-6D87-4C3F-A25D-5F393DB8C3A4}" destId="{8EBFD8B8-6BE2-4C24-9C43-82BF84A7220E}" srcOrd="0" destOrd="0" presId="urn:microsoft.com/office/officeart/2005/8/layout/hierarchy2"/>
    <dgm:cxn modelId="{E8D1D534-AF9A-483F-BE5F-A958ADAA2B71}" srcId="{3E60EB14-CDD6-4592-8817-D05526B335F6}" destId="{7CE0D166-44C9-469B-8230-0830451CC3D5}" srcOrd="3" destOrd="0" parTransId="{F769AC93-A721-4950-A6C8-58F1E8286BE9}" sibTransId="{3F14A84A-202C-4631-8D17-935D35BBE068}"/>
    <dgm:cxn modelId="{489ECEDC-76FD-4A85-AB92-81CB7FF0E1AA}" type="presOf" srcId="{F769AC93-A721-4950-A6C8-58F1E8286BE9}" destId="{B9F43E3A-2E8C-4E12-BB49-3AEB2B55B88D}" srcOrd="0" destOrd="0" presId="urn:microsoft.com/office/officeart/2005/8/layout/hierarchy2"/>
    <dgm:cxn modelId="{310828F8-1AB8-4FE0-9EE9-1B50B5EBE7BB}" type="presOf" srcId="{383A3F47-302A-4DB3-9AF7-3841CD38DBBB}" destId="{B5D86349-3668-493D-8043-DEFD248B0F87}" srcOrd="0" destOrd="0" presId="urn:microsoft.com/office/officeart/2005/8/layout/hierarchy2"/>
    <dgm:cxn modelId="{F23312D0-B8D6-4E46-9745-60955418046B}" type="presOf" srcId="{6ABFA9FF-4D31-4DA9-8924-535167EAEF25}" destId="{FBA1F127-81BF-4396-A4CF-0490B910CD7E}" srcOrd="0" destOrd="0" presId="urn:microsoft.com/office/officeart/2005/8/layout/hierarchy2"/>
    <dgm:cxn modelId="{193AFBA8-9EC4-4768-A142-8C59CC55C25C}" srcId="{3A3CC9A4-AA02-4DEF-91E9-FC7BF9A72DA3}" destId="{D5DDFC2F-4C6A-4ED0-9F5C-55AD26336FF9}" srcOrd="1" destOrd="0" parTransId="{C7765609-37AE-43C9-8F8F-3C38A9C5508C}" sibTransId="{56946C5C-5D4E-40C1-A06C-A4650F530B24}"/>
    <dgm:cxn modelId="{E7345628-B2C9-40B7-A131-211C93A295E4}" type="presOf" srcId="{D82A72B6-CFA3-418C-A483-5831E5C9BF5B}" destId="{A3206E24-B5EC-48AF-BD86-A2C153195C75}" srcOrd="1" destOrd="0" presId="urn:microsoft.com/office/officeart/2005/8/layout/hierarchy2"/>
    <dgm:cxn modelId="{EA4DFBF3-1073-4B42-A1FC-B4E83947D4B4}" type="presOf" srcId="{C6CFB697-912F-482F-9791-95C226DCF884}" destId="{8EAACE90-33C0-496F-B26F-15861D52BCCF}" srcOrd="0" destOrd="0" presId="urn:microsoft.com/office/officeart/2005/8/layout/hierarchy2"/>
    <dgm:cxn modelId="{3FD29E07-111A-4907-9170-E9869738B482}" type="presOf" srcId="{DFD569F3-4CAD-4C7B-82E6-0786A79023BC}" destId="{C9C126D3-3522-4ECD-9943-342AA27263D3}" srcOrd="0" destOrd="0" presId="urn:microsoft.com/office/officeart/2005/8/layout/hierarchy2"/>
    <dgm:cxn modelId="{F03C45BB-F948-42BA-AA39-91D898C9069D}" type="presOf" srcId="{96A4F1F6-C9E9-4B57-9E29-3F2D903C1691}" destId="{325F4BF8-F527-4511-B815-1361312C6CE0}" srcOrd="0" destOrd="0" presId="urn:microsoft.com/office/officeart/2005/8/layout/hierarchy2"/>
    <dgm:cxn modelId="{E8495303-D99C-4260-A594-9229BFA506DF}" type="presOf" srcId="{672F11AB-6BF3-4FC4-AA8B-19EE59BD5A0E}" destId="{A870A16F-5311-4452-89F5-7C72F04EE8F1}" srcOrd="0" destOrd="0" presId="urn:microsoft.com/office/officeart/2005/8/layout/hierarchy2"/>
    <dgm:cxn modelId="{243761E8-E830-4D5B-989E-480DB28D3E14}" type="presOf" srcId="{96A4F1F6-C9E9-4B57-9E29-3F2D903C1691}" destId="{AFA68FE0-8766-4B61-9D7A-A1D8C13875CE}" srcOrd="1" destOrd="0" presId="urn:microsoft.com/office/officeart/2005/8/layout/hierarchy2"/>
    <dgm:cxn modelId="{C13E1892-17CF-4215-8D42-52196D1DAA3E}" type="presOf" srcId="{7CE0D166-44C9-469B-8230-0830451CC3D5}" destId="{F11BA4AA-8D8B-4C41-B248-6FD24A7C48D0}" srcOrd="0" destOrd="0" presId="urn:microsoft.com/office/officeart/2005/8/layout/hierarchy2"/>
    <dgm:cxn modelId="{E598631F-1FF4-4663-A65C-ED4AC136032C}" type="presOf" srcId="{1ADF2BDA-852A-49C4-B012-F80655DCD577}" destId="{C0F148D4-73D3-4E47-960B-1765C83502CF}" srcOrd="0" destOrd="0" presId="urn:microsoft.com/office/officeart/2005/8/layout/hierarchy2"/>
    <dgm:cxn modelId="{AFE1E611-7C58-4316-9447-F71F99C4C803}" srcId="{3A3CC9A4-AA02-4DEF-91E9-FC7BF9A72DA3}" destId="{4EB44C8B-B7D0-4534-8BF9-C0C31CC0FCCF}" srcOrd="0" destOrd="0" parTransId="{A765BD13-8760-4319-871B-92B125D2F74E}" sibTransId="{A4B9F492-DE1E-46EA-A0A0-40466C0421D3}"/>
    <dgm:cxn modelId="{71B5AD0D-C573-4D17-80C1-E8AFF1812DE0}" srcId="{3E60EB14-CDD6-4592-8817-D05526B335F6}" destId="{701B6025-6D87-4C3F-A25D-5F393DB8C3A4}" srcOrd="2" destOrd="0" parTransId="{96A4F1F6-C9E9-4B57-9E29-3F2D903C1691}" sibTransId="{FA988ED7-EC11-4C91-BA2B-C40DA967A514}"/>
    <dgm:cxn modelId="{224EEFF3-88BC-4252-9479-11F5097D7431}" type="presOf" srcId="{0F981D2B-4663-4EDC-ABC3-A90C18D3A8B9}" destId="{A56A1EE7-3823-49A8-865D-4408ACFCE3B7}" srcOrd="0" destOrd="0" presId="urn:microsoft.com/office/officeart/2005/8/layout/hierarchy2"/>
    <dgm:cxn modelId="{4B8A7E3C-AB16-44CE-8F4B-29D24FF787C4}" type="presOf" srcId="{9A51DC02-8764-482A-8562-FFD33624D3E7}" destId="{719E2F91-C009-4D5C-B45D-3D88E28EA26F}" srcOrd="0" destOrd="0" presId="urn:microsoft.com/office/officeart/2005/8/layout/hierarchy2"/>
    <dgm:cxn modelId="{AC4F742C-BE0D-4FFE-9F26-6F39C66F168F}" srcId="{3E60EB14-CDD6-4592-8817-D05526B335F6}" destId="{672F11AB-6BF3-4FC4-AA8B-19EE59BD5A0E}" srcOrd="0" destOrd="0" parTransId="{F3B98BED-B58F-4CE0-A6CD-667895D42E50}" sibTransId="{42F6CA38-DB78-4EFE-87F3-CB1F8BEC83E1}"/>
    <dgm:cxn modelId="{829034ED-A86E-4937-9CE4-F5C073CB359D}" type="presOf" srcId="{383A3F47-302A-4DB3-9AF7-3841CD38DBBB}" destId="{1293C908-B731-4A12-84C2-F4CB6D760DAE}" srcOrd="1" destOrd="0" presId="urn:microsoft.com/office/officeart/2005/8/layout/hierarchy2"/>
    <dgm:cxn modelId="{573CFFB7-3CB6-40B4-B049-3C2ECD57C999}" srcId="{4EB44C8B-B7D0-4534-8BF9-C0C31CC0FCCF}" destId="{F411EC16-5748-4727-80DF-7D5FB6264763}" srcOrd="0" destOrd="0" parTransId="{7FBD660B-DB5B-4701-A7EA-A75E41B963F8}" sibTransId="{A76CF51C-38BC-46C1-9479-C794E5E9D669}"/>
    <dgm:cxn modelId="{363CB89A-99B8-4330-8091-66A59FFA6984}" type="presOf" srcId="{02D6AE02-0906-476F-9845-1CFC80E296F7}" destId="{B79A7D91-2D1D-466B-BBEE-F543ABE41B34}" srcOrd="1" destOrd="0" presId="urn:microsoft.com/office/officeart/2005/8/layout/hierarchy2"/>
    <dgm:cxn modelId="{6E9D7B30-6165-4F8F-8C5E-5B035D8CBCD9}" type="presOf" srcId="{76C5647F-0F8F-4A72-A9AC-9BB31F88ED91}" destId="{293723DB-14F2-4512-8702-616918B757A4}" srcOrd="1" destOrd="0" presId="urn:microsoft.com/office/officeart/2005/8/layout/hierarchy2"/>
    <dgm:cxn modelId="{8B77A1F7-A2B8-4E71-8C04-D0B87E6F3350}" srcId="{8F6ACE85-15E7-483B-B078-21D2701EB118}" destId="{DFD569F3-4CAD-4C7B-82E6-0786A79023BC}" srcOrd="0" destOrd="0" parTransId="{ED606070-EDCF-4288-B718-41E8544E1C56}" sibTransId="{8B741FE4-9FE2-4D9D-A3E0-F31FB40F6329}"/>
    <dgm:cxn modelId="{E83B1BAB-7445-4478-AC41-57DBAF2B2E01}" type="presOf" srcId="{0FA11098-A89B-4BA6-BBAA-5075764B22DC}" destId="{60FB592F-7AAB-4BB0-A8B5-E86F62E4CF17}" srcOrd="0" destOrd="0" presId="urn:microsoft.com/office/officeart/2005/8/layout/hierarchy2"/>
    <dgm:cxn modelId="{4DA815BF-75AA-4543-B76F-EA722FE5B9A0}" type="presOf" srcId="{4EB44C8B-B7D0-4534-8BF9-C0C31CC0FCCF}" destId="{4EFDF310-F5BC-4C89-BFF9-C32E3E843CCD}" srcOrd="0" destOrd="0" presId="urn:microsoft.com/office/officeart/2005/8/layout/hierarchy2"/>
    <dgm:cxn modelId="{EF6B7F20-C0AA-432B-958C-A8596A76EAA3}" type="presOf" srcId="{3A3CC9A4-AA02-4DEF-91E9-FC7BF9A72DA3}" destId="{F0D49A5A-19B3-4216-9900-95F102215567}" srcOrd="0" destOrd="0" presId="urn:microsoft.com/office/officeart/2005/8/layout/hierarchy2"/>
    <dgm:cxn modelId="{8C9EA33D-EF38-4D6D-AD82-BDDCCB43042A}" srcId="{3A3CC9A4-AA02-4DEF-91E9-FC7BF9A72DA3}" destId="{1146F6F4-4DEA-4DB9-9767-9E6BE2674955}" srcOrd="2" destOrd="0" parTransId="{1D7DE0EA-6CF6-4B7E-B1EF-4C2D8A84BF0B}" sibTransId="{6AE06092-A053-4C7B-AB70-6213200147BC}"/>
    <dgm:cxn modelId="{5C76F596-E32A-4395-822C-6B819D11440E}" type="presOf" srcId="{F3B98BED-B58F-4CE0-A6CD-667895D42E50}" destId="{619E4819-9694-4613-AC1E-D75BFC9873C1}" srcOrd="0" destOrd="0" presId="urn:microsoft.com/office/officeart/2005/8/layout/hierarchy2"/>
    <dgm:cxn modelId="{D14560E4-77B6-4856-B019-93929C4E648B}" type="presOf" srcId="{76C5647F-0F8F-4A72-A9AC-9BB31F88ED91}" destId="{B26F57AF-1489-4360-9C1B-C653B76FC075}" srcOrd="0" destOrd="0" presId="urn:microsoft.com/office/officeart/2005/8/layout/hierarchy2"/>
    <dgm:cxn modelId="{43D8FB16-4078-49AE-B9A0-34CB2989A4B2}" type="presOf" srcId="{D82A72B6-CFA3-418C-A483-5831E5C9BF5B}" destId="{3D0D867E-EDAD-4B5B-9EE4-63B5E5F176FA}" srcOrd="0" destOrd="0" presId="urn:microsoft.com/office/officeart/2005/8/layout/hierarchy2"/>
    <dgm:cxn modelId="{A2F081CD-CC21-4F2C-8361-A6557160292E}" type="presOf" srcId="{F769AC93-A721-4950-A6C8-58F1E8286BE9}" destId="{8BBD2E95-35D8-47E1-83E8-43258788F79A}" srcOrd="1" destOrd="0" presId="urn:microsoft.com/office/officeart/2005/8/layout/hierarchy2"/>
    <dgm:cxn modelId="{63FEE6C9-3E80-4783-93A4-8B9E3FEE410F}" type="presOf" srcId="{3E60EB14-CDD6-4592-8817-D05526B335F6}" destId="{5A1A13FF-A5C7-4D76-B44F-E978C85A5335}" srcOrd="0" destOrd="0" presId="urn:microsoft.com/office/officeart/2005/8/layout/hierarchy2"/>
    <dgm:cxn modelId="{45AE53C6-1869-457E-86A3-D47B834B2DCC}" type="presOf" srcId="{1ADF2BDA-852A-49C4-B012-F80655DCD577}" destId="{9F0CA2D3-07EE-4C85-ACF5-A8460B43BDF4}" srcOrd="1" destOrd="0" presId="urn:microsoft.com/office/officeart/2005/8/layout/hierarchy2"/>
    <dgm:cxn modelId="{BE03C902-0C5F-406A-88A7-B36119F40EA3}" type="presOf" srcId="{BBEE0BCE-A7CE-4BAC-AA98-E4410A354E4A}" destId="{C28D6C5D-C4CF-4304-975B-2F5E22EA60A3}" srcOrd="0" destOrd="0" presId="urn:microsoft.com/office/officeart/2005/8/layout/hierarchy2"/>
    <dgm:cxn modelId="{F1FE821B-267C-46D6-826B-0E6996CC8EF8}" type="presOf" srcId="{F354C3C4-1F07-49F9-B027-7EC5A0BA777C}" destId="{A51CE87F-7BFC-43EB-80D3-8D0439D131F5}" srcOrd="0" destOrd="0" presId="urn:microsoft.com/office/officeart/2005/8/layout/hierarchy2"/>
    <dgm:cxn modelId="{798155C2-65B6-473E-8C0B-912712CBC549}" type="presOf" srcId="{7FBD660B-DB5B-4701-A7EA-A75E41B963F8}" destId="{BAA25450-6B5A-40B3-AA91-2140291CA5DB}" srcOrd="1" destOrd="0" presId="urn:microsoft.com/office/officeart/2005/8/layout/hierarchy2"/>
    <dgm:cxn modelId="{1A3572DB-DA04-4F36-B1AA-1F5C66A95760}" type="presOf" srcId="{D5DDFC2F-4C6A-4ED0-9F5C-55AD26336FF9}" destId="{AFF31E51-E562-4B94-A05E-B0AE7A87EDC0}" srcOrd="0" destOrd="0" presId="urn:microsoft.com/office/officeart/2005/8/layout/hierarchy2"/>
    <dgm:cxn modelId="{E1B7C08D-DFA0-4F1B-971B-4E25CB5270BA}" type="presParOf" srcId="{F0D49A5A-19B3-4216-9900-95F102215567}" destId="{96615FC9-A728-4F0E-9CC5-9A07AA2D0C8B}" srcOrd="0" destOrd="0" presId="urn:microsoft.com/office/officeart/2005/8/layout/hierarchy2"/>
    <dgm:cxn modelId="{DF99F9B5-B764-4916-97E7-971D7FA95665}" type="presParOf" srcId="{96615FC9-A728-4F0E-9CC5-9A07AA2D0C8B}" destId="{4EFDF310-F5BC-4C89-BFF9-C32E3E843CCD}" srcOrd="0" destOrd="0" presId="urn:microsoft.com/office/officeart/2005/8/layout/hierarchy2"/>
    <dgm:cxn modelId="{96B4BF5E-3D1C-421E-B5B5-F640D25AF5C2}" type="presParOf" srcId="{96615FC9-A728-4F0E-9CC5-9A07AA2D0C8B}" destId="{C4251C85-889E-4F75-BCCC-340EE222CD16}" srcOrd="1" destOrd="0" presId="urn:microsoft.com/office/officeart/2005/8/layout/hierarchy2"/>
    <dgm:cxn modelId="{01484B60-A4A1-43D4-9EFF-93BE3CE7FACC}" type="presParOf" srcId="{C4251C85-889E-4F75-BCCC-340EE222CD16}" destId="{70DDD666-2891-496F-8F76-D54C2244EB64}" srcOrd="0" destOrd="0" presId="urn:microsoft.com/office/officeart/2005/8/layout/hierarchy2"/>
    <dgm:cxn modelId="{6DDE5713-9C19-482B-8888-9BCDBF513D32}" type="presParOf" srcId="{70DDD666-2891-496F-8F76-D54C2244EB64}" destId="{BAA25450-6B5A-40B3-AA91-2140291CA5DB}" srcOrd="0" destOrd="0" presId="urn:microsoft.com/office/officeart/2005/8/layout/hierarchy2"/>
    <dgm:cxn modelId="{9C6434F2-3F51-4F76-8D2B-2A6793E8B613}" type="presParOf" srcId="{C4251C85-889E-4F75-BCCC-340EE222CD16}" destId="{7EB17C5B-29E1-4CF6-8022-9167AD672DA8}" srcOrd="1" destOrd="0" presId="urn:microsoft.com/office/officeart/2005/8/layout/hierarchy2"/>
    <dgm:cxn modelId="{E799CC5B-80BE-4F5D-814F-F0141304FC13}" type="presParOf" srcId="{7EB17C5B-29E1-4CF6-8022-9167AD672DA8}" destId="{FD176DF4-CD8F-4DA1-AA4A-A1FE83AFEFFB}" srcOrd="0" destOrd="0" presId="urn:microsoft.com/office/officeart/2005/8/layout/hierarchy2"/>
    <dgm:cxn modelId="{7BFD7A26-CB66-46D5-9B7A-0DE5AB6E6D3D}" type="presParOf" srcId="{7EB17C5B-29E1-4CF6-8022-9167AD672DA8}" destId="{29A1A13E-7ED7-40C5-9154-A5A71DF3DB7C}" srcOrd="1" destOrd="0" presId="urn:microsoft.com/office/officeart/2005/8/layout/hierarchy2"/>
    <dgm:cxn modelId="{C7F3F52E-00C7-425C-AC14-8D40107FD13F}" type="presParOf" srcId="{F0D49A5A-19B3-4216-9900-95F102215567}" destId="{B452C375-E175-4C6D-96BA-B69ABE0DA595}" srcOrd="1" destOrd="0" presId="urn:microsoft.com/office/officeart/2005/8/layout/hierarchy2"/>
    <dgm:cxn modelId="{CAB8CF92-1C24-44DB-9E69-55BC4A0789D7}" type="presParOf" srcId="{B452C375-E175-4C6D-96BA-B69ABE0DA595}" destId="{AFF31E51-E562-4B94-A05E-B0AE7A87EDC0}" srcOrd="0" destOrd="0" presId="urn:microsoft.com/office/officeart/2005/8/layout/hierarchy2"/>
    <dgm:cxn modelId="{AADD444C-99AA-4686-9D6F-0814F51492A9}" type="presParOf" srcId="{B452C375-E175-4C6D-96BA-B69ABE0DA595}" destId="{C378C22D-2894-464C-AACC-4E5EF11AFF18}" srcOrd="1" destOrd="0" presId="urn:microsoft.com/office/officeart/2005/8/layout/hierarchy2"/>
    <dgm:cxn modelId="{FFFAD8F0-A13A-4E51-80D6-CCF6CF826EA8}" type="presParOf" srcId="{C378C22D-2894-464C-AACC-4E5EF11AFF18}" destId="{B5D86349-3668-493D-8043-DEFD248B0F87}" srcOrd="0" destOrd="0" presId="urn:microsoft.com/office/officeart/2005/8/layout/hierarchy2"/>
    <dgm:cxn modelId="{5984C4B3-8043-4B57-AC3E-E8E89E110C0C}" type="presParOf" srcId="{B5D86349-3668-493D-8043-DEFD248B0F87}" destId="{1293C908-B731-4A12-84C2-F4CB6D760DAE}" srcOrd="0" destOrd="0" presId="urn:microsoft.com/office/officeart/2005/8/layout/hierarchy2"/>
    <dgm:cxn modelId="{C828F4E8-826A-45F4-8273-16D25EB8C627}" type="presParOf" srcId="{C378C22D-2894-464C-AACC-4E5EF11AFF18}" destId="{F5457D04-20C0-472E-8863-9E697BE01075}" srcOrd="1" destOrd="0" presId="urn:microsoft.com/office/officeart/2005/8/layout/hierarchy2"/>
    <dgm:cxn modelId="{54701925-E47F-4E7B-B8F1-4C544C69FFCA}" type="presParOf" srcId="{F5457D04-20C0-472E-8863-9E697BE01075}" destId="{A56A1EE7-3823-49A8-865D-4408ACFCE3B7}" srcOrd="0" destOrd="0" presId="urn:microsoft.com/office/officeart/2005/8/layout/hierarchy2"/>
    <dgm:cxn modelId="{0BE2A1C4-C99D-4C72-AC13-2644E1DA0C93}" type="presParOf" srcId="{F5457D04-20C0-472E-8863-9E697BE01075}" destId="{8A2AB4F5-6730-4A05-8EBF-F43D832D44C4}" srcOrd="1" destOrd="0" presId="urn:microsoft.com/office/officeart/2005/8/layout/hierarchy2"/>
    <dgm:cxn modelId="{FA1ED1A6-8ED1-48D5-BE88-47142B1B3822}" type="presParOf" srcId="{8A2AB4F5-6730-4A05-8EBF-F43D832D44C4}" destId="{61CD0102-C4F0-4B61-9D6B-20FFAC6E4ADA}" srcOrd="0" destOrd="0" presId="urn:microsoft.com/office/officeart/2005/8/layout/hierarchy2"/>
    <dgm:cxn modelId="{FDB6CC10-4048-4803-9FE8-F7B3A48C9CAA}" type="presParOf" srcId="{61CD0102-C4F0-4B61-9D6B-20FFAC6E4ADA}" destId="{C9375805-1022-4DE1-ABAC-0DA71CCC0896}" srcOrd="0" destOrd="0" presId="urn:microsoft.com/office/officeart/2005/8/layout/hierarchy2"/>
    <dgm:cxn modelId="{BF1ADF30-BE87-4D64-B2D8-8711DEEE70EA}" type="presParOf" srcId="{8A2AB4F5-6730-4A05-8EBF-F43D832D44C4}" destId="{BB87F89F-A03D-45BC-8732-777C5A58BEC1}" srcOrd="1" destOrd="0" presId="urn:microsoft.com/office/officeart/2005/8/layout/hierarchy2"/>
    <dgm:cxn modelId="{42DB849E-464D-468E-85AC-540E759BBC6F}" type="presParOf" srcId="{BB87F89F-A03D-45BC-8732-777C5A58BEC1}" destId="{C28D6C5D-C4CF-4304-975B-2F5E22EA60A3}" srcOrd="0" destOrd="0" presId="urn:microsoft.com/office/officeart/2005/8/layout/hierarchy2"/>
    <dgm:cxn modelId="{A346B653-FB4F-4ED3-92DE-B0F17A44DAF9}" type="presParOf" srcId="{BB87F89F-A03D-45BC-8732-777C5A58BEC1}" destId="{FF341385-E6AB-4EE3-80DB-7E96DB514A58}" srcOrd="1" destOrd="0" presId="urn:microsoft.com/office/officeart/2005/8/layout/hierarchy2"/>
    <dgm:cxn modelId="{AF593D49-8155-4012-B94E-221B37CF95F7}" type="presParOf" srcId="{8A2AB4F5-6730-4A05-8EBF-F43D832D44C4}" destId="{3A9FC8DC-27E3-43FA-849C-7F1407F56CBB}" srcOrd="2" destOrd="0" presId="urn:microsoft.com/office/officeart/2005/8/layout/hierarchy2"/>
    <dgm:cxn modelId="{4DB3C438-C271-4EF6-982F-2A515CB19150}" type="presParOf" srcId="{3A9FC8DC-27E3-43FA-849C-7F1407F56CBB}" destId="{B79A7D91-2D1D-466B-BBEE-F543ABE41B34}" srcOrd="0" destOrd="0" presId="urn:microsoft.com/office/officeart/2005/8/layout/hierarchy2"/>
    <dgm:cxn modelId="{B773CCBA-6661-4D33-82A5-A4AEF3962A1E}" type="presParOf" srcId="{8A2AB4F5-6730-4A05-8EBF-F43D832D44C4}" destId="{3E881947-6AB8-4F37-B11E-48F38C0EF50D}" srcOrd="3" destOrd="0" presId="urn:microsoft.com/office/officeart/2005/8/layout/hierarchy2"/>
    <dgm:cxn modelId="{20886E63-2379-4EE8-84FE-438814F42005}" type="presParOf" srcId="{3E881947-6AB8-4F37-B11E-48F38C0EF50D}" destId="{719E2F91-C009-4D5C-B45D-3D88E28EA26F}" srcOrd="0" destOrd="0" presId="urn:microsoft.com/office/officeart/2005/8/layout/hierarchy2"/>
    <dgm:cxn modelId="{11F8FBE3-A97A-4564-95B4-074F95456047}" type="presParOf" srcId="{3E881947-6AB8-4F37-B11E-48F38C0EF50D}" destId="{4EEBA757-8C66-46B0-9100-87AE365B2DC8}" srcOrd="1" destOrd="0" presId="urn:microsoft.com/office/officeart/2005/8/layout/hierarchy2"/>
    <dgm:cxn modelId="{9C70C0E3-8EBC-467B-9E42-7AA9369B3CDD}" type="presParOf" srcId="{8A2AB4F5-6730-4A05-8EBF-F43D832D44C4}" destId="{C0F148D4-73D3-4E47-960B-1765C83502CF}" srcOrd="4" destOrd="0" presId="urn:microsoft.com/office/officeart/2005/8/layout/hierarchy2"/>
    <dgm:cxn modelId="{CB956657-B9C7-4D96-B064-51A0393973A3}" type="presParOf" srcId="{C0F148D4-73D3-4E47-960B-1765C83502CF}" destId="{9F0CA2D3-07EE-4C85-ACF5-A8460B43BDF4}" srcOrd="0" destOrd="0" presId="urn:microsoft.com/office/officeart/2005/8/layout/hierarchy2"/>
    <dgm:cxn modelId="{3733117D-616A-489B-AB96-201E4C891582}" type="presParOf" srcId="{8A2AB4F5-6730-4A05-8EBF-F43D832D44C4}" destId="{A2511E8E-25E5-4811-A042-0E324DF502F3}" srcOrd="5" destOrd="0" presId="urn:microsoft.com/office/officeart/2005/8/layout/hierarchy2"/>
    <dgm:cxn modelId="{DC8D56EA-C3A6-4DC5-8D03-576C862EAAD2}" type="presParOf" srcId="{A2511E8E-25E5-4811-A042-0E324DF502F3}" destId="{DB8B5331-F57E-4588-8CD6-D7A4FFFD3BC6}" srcOrd="0" destOrd="0" presId="urn:microsoft.com/office/officeart/2005/8/layout/hierarchy2"/>
    <dgm:cxn modelId="{5A9C1903-CAFA-488F-98F2-117C350C7BC5}" type="presParOf" srcId="{A2511E8E-25E5-4811-A042-0E324DF502F3}" destId="{BFC35F37-9BBB-40C7-AD30-82E212EA4DD7}" srcOrd="1" destOrd="0" presId="urn:microsoft.com/office/officeart/2005/8/layout/hierarchy2"/>
    <dgm:cxn modelId="{571A0E5D-DA01-4957-8842-2DC50AC67B55}" type="presParOf" srcId="{C378C22D-2894-464C-AACC-4E5EF11AFF18}" destId="{60FB592F-7AAB-4BB0-A8B5-E86F62E4CF17}" srcOrd="2" destOrd="0" presId="urn:microsoft.com/office/officeart/2005/8/layout/hierarchy2"/>
    <dgm:cxn modelId="{CA5C592F-DA9C-4BD5-9953-1D5979538405}" type="presParOf" srcId="{60FB592F-7AAB-4BB0-A8B5-E86F62E4CF17}" destId="{3621E893-2EDE-4A31-8994-57084905EE5B}" srcOrd="0" destOrd="0" presId="urn:microsoft.com/office/officeart/2005/8/layout/hierarchy2"/>
    <dgm:cxn modelId="{F5B76837-3A9C-4E04-9923-A758459F3318}" type="presParOf" srcId="{C378C22D-2894-464C-AACC-4E5EF11AFF18}" destId="{A862AC81-CCBE-455B-B2BC-D93C90EFB33D}" srcOrd="3" destOrd="0" presId="urn:microsoft.com/office/officeart/2005/8/layout/hierarchy2"/>
    <dgm:cxn modelId="{3CAC18B2-56F8-4E46-B317-D4866E5C1DBB}" type="presParOf" srcId="{A862AC81-CCBE-455B-B2BC-D93C90EFB33D}" destId="{5A1A13FF-A5C7-4D76-B44F-E978C85A5335}" srcOrd="0" destOrd="0" presId="urn:microsoft.com/office/officeart/2005/8/layout/hierarchy2"/>
    <dgm:cxn modelId="{680F2B37-3457-4280-B381-DCA71C1E49C8}" type="presParOf" srcId="{A862AC81-CCBE-455B-B2BC-D93C90EFB33D}" destId="{B7B32625-0355-4B3D-AB53-CEFE9CF6053B}" srcOrd="1" destOrd="0" presId="urn:microsoft.com/office/officeart/2005/8/layout/hierarchy2"/>
    <dgm:cxn modelId="{EC371446-D032-4EC5-929E-49846EE11114}" type="presParOf" srcId="{B7B32625-0355-4B3D-AB53-CEFE9CF6053B}" destId="{619E4819-9694-4613-AC1E-D75BFC9873C1}" srcOrd="0" destOrd="0" presId="urn:microsoft.com/office/officeart/2005/8/layout/hierarchy2"/>
    <dgm:cxn modelId="{FAF9A84B-3D56-4D35-A3E9-4CCB106B289F}" type="presParOf" srcId="{619E4819-9694-4613-AC1E-D75BFC9873C1}" destId="{EFF8E4FE-FB35-4227-87A8-EAE6C3251E1A}" srcOrd="0" destOrd="0" presId="urn:microsoft.com/office/officeart/2005/8/layout/hierarchy2"/>
    <dgm:cxn modelId="{3C260FA3-C3BB-415C-A81D-9B7770C79DF2}" type="presParOf" srcId="{B7B32625-0355-4B3D-AB53-CEFE9CF6053B}" destId="{8B10A151-E3FA-45D8-AF55-63ECAE6EFFD7}" srcOrd="1" destOrd="0" presId="urn:microsoft.com/office/officeart/2005/8/layout/hierarchy2"/>
    <dgm:cxn modelId="{BE14220C-11FB-4638-B0B6-5D8F4C6C3B26}" type="presParOf" srcId="{8B10A151-E3FA-45D8-AF55-63ECAE6EFFD7}" destId="{A870A16F-5311-4452-89F5-7C72F04EE8F1}" srcOrd="0" destOrd="0" presId="urn:microsoft.com/office/officeart/2005/8/layout/hierarchy2"/>
    <dgm:cxn modelId="{74A6CAC4-FFA7-466A-9BB6-8CCB4A9FE9B3}" type="presParOf" srcId="{8B10A151-E3FA-45D8-AF55-63ECAE6EFFD7}" destId="{CC7E0184-D3B8-486F-A482-4BD1AB4E0FB9}" srcOrd="1" destOrd="0" presId="urn:microsoft.com/office/officeart/2005/8/layout/hierarchy2"/>
    <dgm:cxn modelId="{BF4C2BDA-9238-4D58-BA95-6AB94F8A6599}" type="presParOf" srcId="{B7B32625-0355-4B3D-AB53-CEFE9CF6053B}" destId="{8EAACE90-33C0-496F-B26F-15861D52BCCF}" srcOrd="2" destOrd="0" presId="urn:microsoft.com/office/officeart/2005/8/layout/hierarchy2"/>
    <dgm:cxn modelId="{D8D55A3D-D6BB-4724-AA4E-7FD6EAEA615A}" type="presParOf" srcId="{8EAACE90-33C0-496F-B26F-15861D52BCCF}" destId="{717FBA22-1E08-40CF-BA8A-424BBFD8AE1F}" srcOrd="0" destOrd="0" presId="urn:microsoft.com/office/officeart/2005/8/layout/hierarchy2"/>
    <dgm:cxn modelId="{8A26DD84-AB50-41CA-AE8C-14BD6AD9E068}" type="presParOf" srcId="{B7B32625-0355-4B3D-AB53-CEFE9CF6053B}" destId="{B55C1A98-33D9-4F06-9DFE-FB80D0A7AF09}" srcOrd="3" destOrd="0" presId="urn:microsoft.com/office/officeart/2005/8/layout/hierarchy2"/>
    <dgm:cxn modelId="{DEA50A77-9DB3-4F7C-B221-2DB8CBC80EFD}" type="presParOf" srcId="{B55C1A98-33D9-4F06-9DFE-FB80D0A7AF09}" destId="{FBA1F127-81BF-4396-A4CF-0490B910CD7E}" srcOrd="0" destOrd="0" presId="urn:microsoft.com/office/officeart/2005/8/layout/hierarchy2"/>
    <dgm:cxn modelId="{44218B1E-B550-43AB-8B69-11B3A1903BFC}" type="presParOf" srcId="{B55C1A98-33D9-4F06-9DFE-FB80D0A7AF09}" destId="{8097F774-40EE-44E9-8F15-17A408A27441}" srcOrd="1" destOrd="0" presId="urn:microsoft.com/office/officeart/2005/8/layout/hierarchy2"/>
    <dgm:cxn modelId="{1639C67E-3BC5-47C7-A278-3A1FE76459DB}" type="presParOf" srcId="{B7B32625-0355-4B3D-AB53-CEFE9CF6053B}" destId="{325F4BF8-F527-4511-B815-1361312C6CE0}" srcOrd="4" destOrd="0" presId="urn:microsoft.com/office/officeart/2005/8/layout/hierarchy2"/>
    <dgm:cxn modelId="{E24EAADD-D75D-48E8-B308-77C7D2F807DE}" type="presParOf" srcId="{325F4BF8-F527-4511-B815-1361312C6CE0}" destId="{AFA68FE0-8766-4B61-9D7A-A1D8C13875CE}" srcOrd="0" destOrd="0" presId="urn:microsoft.com/office/officeart/2005/8/layout/hierarchy2"/>
    <dgm:cxn modelId="{732949B4-F7D6-47F5-AA45-19EFCEBE27B4}" type="presParOf" srcId="{B7B32625-0355-4B3D-AB53-CEFE9CF6053B}" destId="{F67FE457-2545-40FE-A04F-1ADF0F2E8C0B}" srcOrd="5" destOrd="0" presId="urn:microsoft.com/office/officeart/2005/8/layout/hierarchy2"/>
    <dgm:cxn modelId="{49F0A0E2-C425-4F28-B3CB-03F860E586F6}" type="presParOf" srcId="{F67FE457-2545-40FE-A04F-1ADF0F2E8C0B}" destId="{8EBFD8B8-6BE2-4C24-9C43-82BF84A7220E}" srcOrd="0" destOrd="0" presId="urn:microsoft.com/office/officeart/2005/8/layout/hierarchy2"/>
    <dgm:cxn modelId="{2940C956-8DF0-4AAC-8351-7D3DAF3DE6DF}" type="presParOf" srcId="{F67FE457-2545-40FE-A04F-1ADF0F2E8C0B}" destId="{8E0F03ED-6862-4668-9298-80BF3E38F7B8}" srcOrd="1" destOrd="0" presId="urn:microsoft.com/office/officeart/2005/8/layout/hierarchy2"/>
    <dgm:cxn modelId="{FA881170-9D18-4ADE-9799-E1FDAEEBE67F}" type="presParOf" srcId="{B7B32625-0355-4B3D-AB53-CEFE9CF6053B}" destId="{B9F43E3A-2E8C-4E12-BB49-3AEB2B55B88D}" srcOrd="6" destOrd="0" presId="urn:microsoft.com/office/officeart/2005/8/layout/hierarchy2"/>
    <dgm:cxn modelId="{261712B7-B706-46E4-B918-DDFDD39A7FDB}" type="presParOf" srcId="{B9F43E3A-2E8C-4E12-BB49-3AEB2B55B88D}" destId="{8BBD2E95-35D8-47E1-83E8-43258788F79A}" srcOrd="0" destOrd="0" presId="urn:microsoft.com/office/officeart/2005/8/layout/hierarchy2"/>
    <dgm:cxn modelId="{2BB67557-3985-4128-B7B1-3D0B072DB124}" type="presParOf" srcId="{B7B32625-0355-4B3D-AB53-CEFE9CF6053B}" destId="{7A4BE1D4-9F1F-4112-86F6-9906C2B5F84F}" srcOrd="7" destOrd="0" presId="urn:microsoft.com/office/officeart/2005/8/layout/hierarchy2"/>
    <dgm:cxn modelId="{C0A49751-DF16-4EA8-A010-EFB1767F0185}" type="presParOf" srcId="{7A4BE1D4-9F1F-4112-86F6-9906C2B5F84F}" destId="{F11BA4AA-8D8B-4C41-B248-6FD24A7C48D0}" srcOrd="0" destOrd="0" presId="urn:microsoft.com/office/officeart/2005/8/layout/hierarchy2"/>
    <dgm:cxn modelId="{923706D1-9ED1-451E-9345-214A3A0B8AF5}" type="presParOf" srcId="{7A4BE1D4-9F1F-4112-86F6-9906C2B5F84F}" destId="{E8974B5B-48FB-4009-BE2D-9C5D644A5C2C}" srcOrd="1" destOrd="0" presId="urn:microsoft.com/office/officeart/2005/8/layout/hierarchy2"/>
    <dgm:cxn modelId="{5528972B-53AC-48D1-BEB2-F4438E5FEF98}" type="presParOf" srcId="{C378C22D-2894-464C-AACC-4E5EF11AFF18}" destId="{B26F57AF-1489-4360-9C1B-C653B76FC075}" srcOrd="4" destOrd="0" presId="urn:microsoft.com/office/officeart/2005/8/layout/hierarchy2"/>
    <dgm:cxn modelId="{E175AE2D-B9E5-4670-92DF-17D29ED5CC3B}" type="presParOf" srcId="{B26F57AF-1489-4360-9C1B-C653B76FC075}" destId="{293723DB-14F2-4512-8702-616918B757A4}" srcOrd="0" destOrd="0" presId="urn:microsoft.com/office/officeart/2005/8/layout/hierarchy2"/>
    <dgm:cxn modelId="{34F84B70-D972-49DA-8E4F-D0DC60EF0D8C}" type="presParOf" srcId="{C378C22D-2894-464C-AACC-4E5EF11AFF18}" destId="{409FE5E2-6BC6-48DD-ADFF-D3E90848A5FD}" srcOrd="5" destOrd="0" presId="urn:microsoft.com/office/officeart/2005/8/layout/hierarchy2"/>
    <dgm:cxn modelId="{EE096889-6039-4946-A286-6B6B61F9F738}" type="presParOf" srcId="{409FE5E2-6BC6-48DD-ADFF-D3E90848A5FD}" destId="{1E47A703-CACA-4D00-8024-C29EC2130481}" srcOrd="0" destOrd="0" presId="urn:microsoft.com/office/officeart/2005/8/layout/hierarchy2"/>
    <dgm:cxn modelId="{DBB871D8-76E8-41AA-AE6D-64B675401B6E}" type="presParOf" srcId="{409FE5E2-6BC6-48DD-ADFF-D3E90848A5FD}" destId="{50886A6A-AD13-4A29-9328-EC7E87ED8134}" srcOrd="1" destOrd="0" presId="urn:microsoft.com/office/officeart/2005/8/layout/hierarchy2"/>
    <dgm:cxn modelId="{4D30944A-7150-4FFD-B9B3-8A5E65C91784}" type="presParOf" srcId="{50886A6A-AD13-4A29-9328-EC7E87ED8134}" destId="{33AD0769-DA90-4EAD-B51F-86F2795EE5D7}" srcOrd="0" destOrd="0" presId="urn:microsoft.com/office/officeart/2005/8/layout/hierarchy2"/>
    <dgm:cxn modelId="{CCEECFDB-3536-44CF-92B7-5654CF520B6A}" type="presParOf" srcId="{33AD0769-DA90-4EAD-B51F-86F2795EE5D7}" destId="{0F5BB3F2-C99C-4E7F-B5C7-E5A3A87F499C}" srcOrd="0" destOrd="0" presId="urn:microsoft.com/office/officeart/2005/8/layout/hierarchy2"/>
    <dgm:cxn modelId="{4BA48652-B9CA-447C-950A-A6C5810D3FB2}" type="presParOf" srcId="{50886A6A-AD13-4A29-9328-EC7E87ED8134}" destId="{C9EA5605-708A-4DDE-8C73-7F0A0D69E0C8}" srcOrd="1" destOrd="0" presId="urn:microsoft.com/office/officeart/2005/8/layout/hierarchy2"/>
    <dgm:cxn modelId="{A860F886-16F7-43CC-A15B-D826292FE114}" type="presParOf" srcId="{C9EA5605-708A-4DDE-8C73-7F0A0D69E0C8}" destId="{C9C126D3-3522-4ECD-9943-342AA27263D3}" srcOrd="0" destOrd="0" presId="urn:microsoft.com/office/officeart/2005/8/layout/hierarchy2"/>
    <dgm:cxn modelId="{77B32A76-CBB8-44CF-993F-F0EF63A9D4FC}" type="presParOf" srcId="{C9EA5605-708A-4DDE-8C73-7F0A0D69E0C8}" destId="{65CEB0F7-83D4-4C1B-AA8C-BE71480CD9A1}" srcOrd="1" destOrd="0" presId="urn:microsoft.com/office/officeart/2005/8/layout/hierarchy2"/>
    <dgm:cxn modelId="{7EAD6E95-4E06-4DEB-A653-B0949F6D7D2B}" type="presParOf" srcId="{F0D49A5A-19B3-4216-9900-95F102215567}" destId="{4E05FF86-0F2B-40BA-9F81-74437012EF5F}" srcOrd="2" destOrd="0" presId="urn:microsoft.com/office/officeart/2005/8/layout/hierarchy2"/>
    <dgm:cxn modelId="{370AF3BB-02A2-473A-8D62-EE1BBC62EA50}" type="presParOf" srcId="{4E05FF86-0F2B-40BA-9F81-74437012EF5F}" destId="{3A231370-A2CC-44DE-86D7-9609DC071207}" srcOrd="0" destOrd="0" presId="urn:microsoft.com/office/officeart/2005/8/layout/hierarchy2"/>
    <dgm:cxn modelId="{935F13B3-3DE8-4F45-8ED4-17195AFF673F}" type="presParOf" srcId="{4E05FF86-0F2B-40BA-9F81-74437012EF5F}" destId="{F5A7594E-C686-45E9-BC9F-8A4434797A21}" srcOrd="1" destOrd="0" presId="urn:microsoft.com/office/officeart/2005/8/layout/hierarchy2"/>
    <dgm:cxn modelId="{32A7E51B-3F00-4BCD-A453-47760758CFD9}" type="presParOf" srcId="{F5A7594E-C686-45E9-BC9F-8A4434797A21}" destId="{3D0D867E-EDAD-4B5B-9EE4-63B5E5F176FA}" srcOrd="0" destOrd="0" presId="urn:microsoft.com/office/officeart/2005/8/layout/hierarchy2"/>
    <dgm:cxn modelId="{90EDA2D2-1684-455F-8856-1EAD8D42DE99}" type="presParOf" srcId="{3D0D867E-EDAD-4B5B-9EE4-63B5E5F176FA}" destId="{A3206E24-B5EC-48AF-BD86-A2C153195C75}" srcOrd="0" destOrd="0" presId="urn:microsoft.com/office/officeart/2005/8/layout/hierarchy2"/>
    <dgm:cxn modelId="{FF780D90-6065-4FBF-B219-AD0B9EAC7578}" type="presParOf" srcId="{F5A7594E-C686-45E9-BC9F-8A4434797A21}" destId="{FEAD23DB-E42E-474F-B9CF-17AF4D35B894}" srcOrd="1" destOrd="0" presId="urn:microsoft.com/office/officeart/2005/8/layout/hierarchy2"/>
    <dgm:cxn modelId="{381F4841-BD9C-4B99-A1B1-345BBE9C7669}" type="presParOf" srcId="{FEAD23DB-E42E-474F-B9CF-17AF4D35B894}" destId="{A51CE87F-7BFC-43EB-80D3-8D0439D131F5}" srcOrd="0" destOrd="0" presId="urn:microsoft.com/office/officeart/2005/8/layout/hierarchy2"/>
    <dgm:cxn modelId="{9F302AE4-7519-42E2-9BFF-106125B2D745}" type="presParOf" srcId="{FEAD23DB-E42E-474F-B9CF-17AF4D35B894}" destId="{A0CEE827-C30F-40D6-8DC4-978A1F3E8B4E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A3CC9A4-AA02-4DEF-91E9-FC7BF9A72DA3}" type="doc">
      <dgm:prSet loTypeId="urn:microsoft.com/office/officeart/2005/8/layout/hierarchy2" loCatId="hierarchy" qsTypeId="urn:microsoft.com/office/officeart/2005/8/quickstyle/3d4" qsCatId="3D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4EB44C8B-B7D0-4534-8BF9-C0C31CC0FCCF}">
      <dgm:prSet phldrT="[Text]" custT="1"/>
      <dgm:spPr/>
      <dgm:t>
        <a:bodyPr/>
        <a:lstStyle/>
        <a:p>
          <a:pPr rtl="1"/>
          <a:r>
            <a:rPr lang="fa-IR" sz="1400" b="1" dirty="0" smtClean="0">
              <a:cs typeface="B Mitra" panose="00000400000000000000" pitchFamily="2" charset="-78"/>
            </a:rPr>
            <a:t>ابزار علم</a:t>
          </a:r>
          <a:endParaRPr lang="en-US" sz="1400" b="1" dirty="0">
            <a:cs typeface="B Mitra" panose="00000400000000000000" pitchFamily="2" charset="-78"/>
          </a:endParaRPr>
        </a:p>
      </dgm:t>
    </dgm:pt>
    <dgm:pt modelId="{A765BD13-8760-4319-871B-92B125D2F74E}" type="parTrans" cxnId="{AFE1E611-7C58-4316-9447-F71F99C4C803}">
      <dgm:prSet/>
      <dgm:spPr/>
      <dgm:t>
        <a:bodyPr/>
        <a:lstStyle/>
        <a:p>
          <a:endParaRPr lang="en-US"/>
        </a:p>
      </dgm:t>
    </dgm:pt>
    <dgm:pt modelId="{A4B9F492-DE1E-46EA-A0A0-40466C0421D3}" type="sibTrans" cxnId="{AFE1E611-7C58-4316-9447-F71F99C4C803}">
      <dgm:prSet/>
      <dgm:spPr/>
      <dgm:t>
        <a:bodyPr/>
        <a:lstStyle/>
        <a:p>
          <a:endParaRPr lang="en-US"/>
        </a:p>
      </dgm:t>
    </dgm:pt>
    <dgm:pt modelId="{0F981D2B-4663-4EDC-ABC3-A90C18D3A8B9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نظری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383A3F47-302A-4DB3-9AF7-3841CD38DBBB}" type="parTrans" cxnId="{4ED03EA2-66F7-4920-A88A-C9D803C91FF0}">
      <dgm:prSet/>
      <dgm:spPr/>
      <dgm:t>
        <a:bodyPr/>
        <a:lstStyle/>
        <a:p>
          <a:endParaRPr lang="en-US"/>
        </a:p>
      </dgm:t>
    </dgm:pt>
    <dgm:pt modelId="{C2B9FBB9-EE98-4EBD-AA24-88771EA7A9FB}" type="sibTrans" cxnId="{4ED03EA2-66F7-4920-A88A-C9D803C91FF0}">
      <dgm:prSet/>
      <dgm:spPr/>
      <dgm:t>
        <a:bodyPr/>
        <a:lstStyle/>
        <a:p>
          <a:endParaRPr lang="en-US"/>
        </a:p>
      </dgm:t>
    </dgm:pt>
    <dgm:pt modelId="{BBEE0BCE-A7CE-4BAC-AA98-E4410A354E4A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فلسفه / </a:t>
          </a:r>
          <a:r>
            <a:rPr lang="fa-IR" sz="1400" b="1" i="0" u="none" dirty="0" smtClean="0">
              <a:solidFill>
                <a:srgbClr val="7030A0"/>
              </a:solidFill>
              <a:cs typeface="B Mitra" panose="00000400000000000000" pitchFamily="2" charset="-78"/>
            </a:rPr>
            <a:t>کلام</a:t>
          </a:r>
          <a:endParaRPr lang="fa-IR" sz="1400" b="1" i="0" u="none" dirty="0">
            <a:solidFill>
              <a:srgbClr val="7030A0"/>
            </a:solidFill>
            <a:cs typeface="B Mitra" panose="00000400000000000000" pitchFamily="2" charset="-78"/>
          </a:endParaRPr>
        </a:p>
      </dgm:t>
    </dgm:pt>
    <dgm:pt modelId="{2469E8B5-D7C1-4FDB-8BAA-97BF22E81915}" type="sibTrans" cxnId="{79F8D4F1-892B-4ABD-AC20-634360A8581F}">
      <dgm:prSet/>
      <dgm:spPr/>
      <dgm:t>
        <a:bodyPr/>
        <a:lstStyle/>
        <a:p>
          <a:endParaRPr lang="en-US"/>
        </a:p>
      </dgm:t>
    </dgm:pt>
    <dgm:pt modelId="{307C88D7-2256-4E82-BF11-5FED7FEF5B5A}" type="parTrans" cxnId="{79F8D4F1-892B-4ABD-AC20-634360A8581F}">
      <dgm:prSet/>
      <dgm:spPr/>
      <dgm:t>
        <a:bodyPr/>
        <a:lstStyle/>
        <a:p>
          <a:endParaRPr lang="en-US"/>
        </a:p>
      </dgm:t>
    </dgm:pt>
    <dgm:pt modelId="{9A51DC02-8764-482A-8562-FFD33624D3E7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ریاضیات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26E4FD8F-595A-4B8E-BC6C-DC015085395B}" type="sibTrans" cxnId="{1187CA66-9FD1-429A-91EF-6F7A1512A485}">
      <dgm:prSet/>
      <dgm:spPr/>
      <dgm:t>
        <a:bodyPr/>
        <a:lstStyle/>
        <a:p>
          <a:endParaRPr lang="en-US"/>
        </a:p>
      </dgm:t>
    </dgm:pt>
    <dgm:pt modelId="{02D6AE02-0906-476F-9845-1CFC80E296F7}" type="parTrans" cxnId="{1187CA66-9FD1-429A-91EF-6F7A1512A485}">
      <dgm:prSet/>
      <dgm:spPr/>
      <dgm:t>
        <a:bodyPr/>
        <a:lstStyle/>
        <a:p>
          <a:endParaRPr lang="en-US"/>
        </a:p>
      </dgm:t>
    </dgm:pt>
    <dgm:pt modelId="{C8C51D93-153D-47F3-87E6-A086331BAAB0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طبیعیات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D4278FAC-0CD6-454B-87C2-1293B06E16B0}" type="sibTrans" cxnId="{AAC2C5A0-B2A9-4A36-9D0E-F868ED1A4676}">
      <dgm:prSet/>
      <dgm:spPr/>
      <dgm:t>
        <a:bodyPr/>
        <a:lstStyle/>
        <a:p>
          <a:endParaRPr lang="en-US"/>
        </a:p>
      </dgm:t>
    </dgm:pt>
    <dgm:pt modelId="{1ADF2BDA-852A-49C4-B012-F80655DCD577}" type="parTrans" cxnId="{AAC2C5A0-B2A9-4A36-9D0E-F868ED1A4676}">
      <dgm:prSet/>
      <dgm:spPr/>
      <dgm:t>
        <a:bodyPr/>
        <a:lstStyle/>
        <a:p>
          <a:endParaRPr lang="en-US"/>
        </a:p>
      </dgm:t>
    </dgm:pt>
    <dgm:pt modelId="{3E60EB14-CDD6-4592-8817-D05526B335F6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عملی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043CD055-F9E6-4773-B642-B11C95D57CA3}" type="sibTrans" cxnId="{CDCA78F8-C331-4213-BDF5-AFAA14ED4724}">
      <dgm:prSet/>
      <dgm:spPr/>
      <dgm:t>
        <a:bodyPr/>
        <a:lstStyle/>
        <a:p>
          <a:endParaRPr lang="en-US"/>
        </a:p>
      </dgm:t>
    </dgm:pt>
    <dgm:pt modelId="{0FA11098-A89B-4BA6-BBAA-5075764B22DC}" type="parTrans" cxnId="{CDCA78F8-C331-4213-BDF5-AFAA14ED4724}">
      <dgm:prSet/>
      <dgm:spPr/>
      <dgm:t>
        <a:bodyPr/>
        <a:lstStyle/>
        <a:p>
          <a:endParaRPr lang="en-US"/>
        </a:p>
      </dgm:t>
    </dgm:pt>
    <dgm:pt modelId="{672F11AB-6BF3-4FC4-AA8B-19EE59BD5A0E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اخلاق/   </a:t>
          </a:r>
          <a:r>
            <a:rPr lang="fa-IR" sz="1400" b="1" i="0" u="none" dirty="0" smtClean="0">
              <a:solidFill>
                <a:srgbClr val="7030A0"/>
              </a:solidFill>
              <a:cs typeface="B Mitra" panose="00000400000000000000" pitchFamily="2" charset="-78"/>
            </a:rPr>
            <a:t>اخلاق نقلی</a:t>
          </a:r>
          <a:endParaRPr lang="fa-IR" sz="1400" b="1" i="0" u="none" dirty="0">
            <a:solidFill>
              <a:srgbClr val="7030A0"/>
            </a:solidFill>
            <a:cs typeface="B Mitra" panose="00000400000000000000" pitchFamily="2" charset="-78"/>
          </a:endParaRPr>
        </a:p>
      </dgm:t>
    </dgm:pt>
    <dgm:pt modelId="{42F6CA38-DB78-4EFE-87F3-CB1F8BEC83E1}" type="sibTrans" cxnId="{AC4F742C-BE0D-4FFE-9F26-6F39C66F168F}">
      <dgm:prSet/>
      <dgm:spPr/>
      <dgm:t>
        <a:bodyPr/>
        <a:lstStyle/>
        <a:p>
          <a:endParaRPr lang="en-US"/>
        </a:p>
      </dgm:t>
    </dgm:pt>
    <dgm:pt modelId="{F3B98BED-B58F-4CE0-A6CD-667895D42E50}" type="parTrans" cxnId="{AC4F742C-BE0D-4FFE-9F26-6F39C66F168F}">
      <dgm:prSet/>
      <dgm:spPr/>
      <dgm:t>
        <a:bodyPr/>
        <a:lstStyle/>
        <a:p>
          <a:endParaRPr lang="en-US"/>
        </a:p>
      </dgm:t>
    </dgm:pt>
    <dgm:pt modelId="{6ABFA9FF-4D31-4DA9-8924-535167EAEF25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تدبیر منزل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A169C3E2-5683-4493-AC07-12DA5B0C503F}" type="sibTrans" cxnId="{B86123FB-6994-42B4-A19E-920620138958}">
      <dgm:prSet/>
      <dgm:spPr/>
      <dgm:t>
        <a:bodyPr/>
        <a:lstStyle/>
        <a:p>
          <a:endParaRPr lang="en-US"/>
        </a:p>
      </dgm:t>
    </dgm:pt>
    <dgm:pt modelId="{C6CFB697-912F-482F-9791-95C226DCF884}" type="parTrans" cxnId="{B86123FB-6994-42B4-A19E-920620138958}">
      <dgm:prSet/>
      <dgm:spPr/>
      <dgm:t>
        <a:bodyPr/>
        <a:lstStyle/>
        <a:p>
          <a:endParaRPr lang="en-US"/>
        </a:p>
      </dgm:t>
    </dgm:pt>
    <dgm:pt modelId="{701B6025-6D87-4C3F-A25D-5F393DB8C3A4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سیاست مدن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FA988ED7-EC11-4C91-BA2B-C40DA967A514}" type="sibTrans" cxnId="{71B5AD0D-C573-4D17-80C1-E8AFF1812DE0}">
      <dgm:prSet/>
      <dgm:spPr/>
      <dgm:t>
        <a:bodyPr/>
        <a:lstStyle/>
        <a:p>
          <a:endParaRPr lang="en-US"/>
        </a:p>
      </dgm:t>
    </dgm:pt>
    <dgm:pt modelId="{96A4F1F6-C9E9-4B57-9E29-3F2D903C1691}" type="parTrans" cxnId="{71B5AD0D-C573-4D17-80C1-E8AFF1812DE0}">
      <dgm:prSet/>
      <dgm:spPr/>
      <dgm:t>
        <a:bodyPr/>
        <a:lstStyle/>
        <a:p>
          <a:endParaRPr lang="en-US"/>
        </a:p>
      </dgm:t>
    </dgm:pt>
    <dgm:pt modelId="{887F2C02-59BF-497C-8EA7-5FC4CD1ACBA6}">
      <dgm:prSet phldrT="[Text]" custT="1"/>
      <dgm:spPr/>
      <dgm:t>
        <a:bodyPr/>
        <a:lstStyle/>
        <a:p>
          <a:pPr rtl="1"/>
          <a:r>
            <a:rPr lang="fa-IR" sz="1400" b="1" dirty="0" smtClean="0">
              <a:cs typeface="B Mitra" panose="00000400000000000000" pitchFamily="2" charset="-78"/>
            </a:rPr>
            <a:t>منطق         </a:t>
          </a:r>
          <a:r>
            <a:rPr lang="fa-IR" sz="1400" b="1" dirty="0" smtClean="0">
              <a:solidFill>
                <a:srgbClr val="7030A0"/>
              </a:solidFill>
              <a:cs typeface="B Mitra" panose="00000400000000000000" pitchFamily="2" charset="-78"/>
            </a:rPr>
            <a:t> با اصلاحات فراوان</a:t>
          </a:r>
          <a:endParaRPr lang="en-US" sz="1400" b="1" dirty="0">
            <a:solidFill>
              <a:srgbClr val="7030A0"/>
            </a:solidFill>
            <a:cs typeface="B Mitra" panose="00000400000000000000" pitchFamily="2" charset="-78"/>
          </a:endParaRPr>
        </a:p>
      </dgm:t>
    </dgm:pt>
    <dgm:pt modelId="{E357DE69-D452-41CC-9A57-D161EC512CDC}" type="parTrans" cxnId="{364CAA58-21DA-4D2D-9D95-EA09AC799C52}">
      <dgm:prSet/>
      <dgm:spPr/>
      <dgm:t>
        <a:bodyPr/>
        <a:lstStyle/>
        <a:p>
          <a:endParaRPr lang="en-US"/>
        </a:p>
      </dgm:t>
    </dgm:pt>
    <dgm:pt modelId="{3A824F00-A8BA-4507-BE37-310FF6F28CA6}" type="sibTrans" cxnId="{364CAA58-21DA-4D2D-9D95-EA09AC799C52}">
      <dgm:prSet/>
      <dgm:spPr/>
      <dgm:t>
        <a:bodyPr/>
        <a:lstStyle/>
        <a:p>
          <a:endParaRPr lang="en-US"/>
        </a:p>
      </dgm:t>
    </dgm:pt>
    <dgm:pt modelId="{BCAE22EA-6DB7-47F3-A23E-ED2816722F3F}">
      <dgm:prSet phldrT="[Text]" custT="1"/>
      <dgm:spPr/>
      <dgm:t>
        <a:bodyPr/>
        <a:lstStyle/>
        <a:p>
          <a:pPr rtl="1"/>
          <a:r>
            <a:rPr lang="fa-IR" sz="1400" b="1" dirty="0" smtClean="0">
              <a:solidFill>
                <a:srgbClr val="7030A0"/>
              </a:solidFill>
              <a:cs typeface="B Mitra" panose="00000400000000000000" pitchFamily="2" charset="-78"/>
            </a:rPr>
            <a:t>ادبیات و اصول فقه</a:t>
          </a:r>
          <a:endParaRPr lang="en-US" sz="1400" b="1" dirty="0">
            <a:solidFill>
              <a:srgbClr val="7030A0"/>
            </a:solidFill>
            <a:cs typeface="B Mitra" panose="00000400000000000000" pitchFamily="2" charset="-78"/>
          </a:endParaRPr>
        </a:p>
      </dgm:t>
    </dgm:pt>
    <dgm:pt modelId="{E1FE124F-4508-48AF-A59D-443271CD4D4A}" type="parTrans" cxnId="{D13036B5-B4D8-4FE7-B2DA-40C8DB65C7CD}">
      <dgm:prSet/>
      <dgm:spPr/>
      <dgm:t>
        <a:bodyPr/>
        <a:lstStyle/>
        <a:p>
          <a:endParaRPr lang="en-US"/>
        </a:p>
      </dgm:t>
    </dgm:pt>
    <dgm:pt modelId="{C863A3AB-2A42-49BE-9E03-3896C90A315C}" type="sibTrans" cxnId="{D13036B5-B4D8-4FE7-B2DA-40C8DB65C7CD}">
      <dgm:prSet/>
      <dgm:spPr/>
      <dgm:t>
        <a:bodyPr/>
        <a:lstStyle/>
        <a:p>
          <a:endParaRPr lang="en-US"/>
        </a:p>
      </dgm:t>
    </dgm:pt>
    <dgm:pt modelId="{8436F869-D479-4518-A8E6-28C4B928DDDD}">
      <dgm:prSet custT="1"/>
      <dgm:spPr/>
      <dgm:t>
        <a:bodyPr/>
        <a:lstStyle/>
        <a:p>
          <a:pPr rtl="1"/>
          <a:r>
            <a:rPr lang="fa-IR" sz="1400" b="1" i="0" u="none" dirty="0" smtClean="0">
              <a:solidFill>
                <a:srgbClr val="7030A0"/>
              </a:solidFill>
              <a:cs typeface="B Mitra" panose="00000400000000000000" pitchFamily="2" charset="-78"/>
            </a:rPr>
            <a:t>نقلی‌محور (فقه)</a:t>
          </a:r>
          <a:endParaRPr lang="fa-IR" sz="1400" b="1" i="0" u="none" dirty="0">
            <a:solidFill>
              <a:srgbClr val="7030A0"/>
            </a:solidFill>
            <a:cs typeface="B Mitra" panose="00000400000000000000" pitchFamily="2" charset="-78"/>
          </a:endParaRPr>
        </a:p>
      </dgm:t>
    </dgm:pt>
    <dgm:pt modelId="{7AD9E43D-0922-4A89-AFEE-10650C5A8662}" type="parTrans" cxnId="{13A28061-AB36-4CAD-B46A-ACD1257E9B13}">
      <dgm:prSet/>
      <dgm:spPr/>
      <dgm:t>
        <a:bodyPr/>
        <a:lstStyle/>
        <a:p>
          <a:endParaRPr lang="en-US"/>
        </a:p>
      </dgm:t>
    </dgm:pt>
    <dgm:pt modelId="{97EF8448-4889-4922-B027-B3C8242353B4}" type="sibTrans" cxnId="{13A28061-AB36-4CAD-B46A-ACD1257E9B13}">
      <dgm:prSet/>
      <dgm:spPr/>
      <dgm:t>
        <a:bodyPr/>
        <a:lstStyle/>
        <a:p>
          <a:endParaRPr lang="en-US"/>
        </a:p>
      </dgm:t>
    </dgm:pt>
    <dgm:pt modelId="{EF4D3CF3-AC8A-4648-948A-9B7C7E86A794}">
      <dgm:prSet custT="1"/>
      <dgm:spPr/>
      <dgm:t>
        <a:bodyPr/>
        <a:lstStyle/>
        <a:p>
          <a:pPr rtl="1"/>
          <a:r>
            <a:rPr lang="fa-IR" sz="1400" b="1" i="0" u="none" dirty="0" smtClean="0">
              <a:cs typeface="B Mitra" panose="00000400000000000000" pitchFamily="2" charset="-78"/>
            </a:rPr>
            <a:t>عقلی‌محور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8C3F948A-2C4C-4F93-AD82-B22D85F4D550}" type="parTrans" cxnId="{6CC490E4-BA0A-4260-9B5F-74A77D0CD672}">
      <dgm:prSet/>
      <dgm:spPr/>
      <dgm:t>
        <a:bodyPr/>
        <a:lstStyle/>
        <a:p>
          <a:endParaRPr lang="en-US"/>
        </a:p>
      </dgm:t>
    </dgm:pt>
    <dgm:pt modelId="{23FE37C3-7E01-426B-AC6D-A3ABD4F686B4}" type="sibTrans" cxnId="{6CC490E4-BA0A-4260-9B5F-74A77D0CD672}">
      <dgm:prSet/>
      <dgm:spPr/>
      <dgm:t>
        <a:bodyPr/>
        <a:lstStyle/>
        <a:p>
          <a:endParaRPr lang="en-US"/>
        </a:p>
      </dgm:t>
    </dgm:pt>
    <dgm:pt modelId="{404E5D13-EA1A-4D76-8101-1B391E877FD9}">
      <dgm:prSet phldrT="[Text]" custT="1"/>
      <dgm:spPr/>
      <dgm:t>
        <a:bodyPr/>
        <a:lstStyle/>
        <a:p>
          <a:pPr rtl="1"/>
          <a:r>
            <a:rPr lang="fa-IR" sz="1400" b="1" dirty="0" smtClean="0">
              <a:solidFill>
                <a:srgbClr val="7030A0"/>
              </a:solidFill>
              <a:cs typeface="B Mitra" panose="00000400000000000000" pitchFamily="2" charset="-78"/>
            </a:rPr>
            <a:t>منطق دوبخشی</a:t>
          </a:r>
          <a:endParaRPr lang="en-US" sz="1400" b="1" dirty="0">
            <a:solidFill>
              <a:srgbClr val="7030A0"/>
            </a:solidFill>
            <a:cs typeface="B Mitra" panose="00000400000000000000" pitchFamily="2" charset="-78"/>
          </a:endParaRPr>
        </a:p>
      </dgm:t>
    </dgm:pt>
    <dgm:pt modelId="{5BC1008A-07D7-4D94-8B45-A759958D9BEC}" type="parTrans" cxnId="{F8EA8EBE-5CB6-483F-B784-A7C7B46F3668}">
      <dgm:prSet/>
      <dgm:spPr/>
      <dgm:t>
        <a:bodyPr/>
        <a:lstStyle/>
        <a:p>
          <a:endParaRPr lang="en-US"/>
        </a:p>
      </dgm:t>
    </dgm:pt>
    <dgm:pt modelId="{D0D0765C-D3CB-4784-A2B9-FFA3AB5EFBDA}" type="sibTrans" cxnId="{F8EA8EBE-5CB6-483F-B784-A7C7B46F3668}">
      <dgm:prSet/>
      <dgm:spPr/>
      <dgm:t>
        <a:bodyPr/>
        <a:lstStyle/>
        <a:p>
          <a:endParaRPr lang="en-US"/>
        </a:p>
      </dgm:t>
    </dgm:pt>
    <dgm:pt modelId="{35842479-3240-4376-B71B-09E3CBEAE777}">
      <dgm:prSet phldrT="[Text]" custT="1"/>
      <dgm:spPr/>
      <dgm:t>
        <a:bodyPr/>
        <a:lstStyle/>
        <a:p>
          <a:pPr rtl="1"/>
          <a:r>
            <a:rPr lang="fa-IR" sz="1400" b="1" dirty="0" smtClean="0">
              <a:solidFill>
                <a:srgbClr val="7030A0"/>
              </a:solidFill>
              <a:cs typeface="B Mitra" panose="00000400000000000000" pitchFamily="2" charset="-78"/>
            </a:rPr>
            <a:t>قیاس استثنایی؛ صناعات خمس و ...</a:t>
          </a:r>
          <a:endParaRPr lang="en-US" sz="1400" b="1" dirty="0">
            <a:solidFill>
              <a:srgbClr val="7030A0"/>
            </a:solidFill>
            <a:cs typeface="B Mitra" panose="00000400000000000000" pitchFamily="2" charset="-78"/>
          </a:endParaRPr>
        </a:p>
      </dgm:t>
    </dgm:pt>
    <dgm:pt modelId="{166253D4-BF15-4DDD-8F77-2A8BA14E743B}" type="parTrans" cxnId="{1AE97817-0EFD-4AA6-9BAA-927D8733B14F}">
      <dgm:prSet/>
      <dgm:spPr/>
      <dgm:t>
        <a:bodyPr/>
        <a:lstStyle/>
        <a:p>
          <a:endParaRPr lang="en-US"/>
        </a:p>
      </dgm:t>
    </dgm:pt>
    <dgm:pt modelId="{C65A5576-64CA-4509-9CD0-7BD5156D7C75}" type="sibTrans" cxnId="{1AE97817-0EFD-4AA6-9BAA-927D8733B14F}">
      <dgm:prSet/>
      <dgm:spPr/>
      <dgm:t>
        <a:bodyPr/>
        <a:lstStyle/>
        <a:p>
          <a:endParaRPr lang="en-US"/>
        </a:p>
      </dgm:t>
    </dgm:pt>
    <dgm:pt modelId="{7963CF27-D6FB-4214-ACD9-5781212E46BB}">
      <dgm:prSet phldrT="[Text]" custT="1"/>
      <dgm:spPr/>
      <dgm:t>
        <a:bodyPr/>
        <a:lstStyle/>
        <a:p>
          <a:pPr rtl="1"/>
          <a:r>
            <a:rPr lang="fa-IR" sz="1400" b="1" dirty="0" smtClean="0">
              <a:cs typeface="B Mitra" panose="00000400000000000000" pitchFamily="2" charset="-78"/>
            </a:rPr>
            <a:t>علم (حکمت)</a:t>
          </a:r>
          <a:endParaRPr lang="en-US" sz="1400" b="1" dirty="0">
            <a:cs typeface="B Mitra" panose="00000400000000000000" pitchFamily="2" charset="-78"/>
          </a:endParaRPr>
        </a:p>
      </dgm:t>
    </dgm:pt>
    <dgm:pt modelId="{67C61E63-B367-4BA1-92FF-DD395E3E09F7}" type="parTrans" cxnId="{5E84E730-0DF1-4A8E-8E6D-D7A5BF62B6D7}">
      <dgm:prSet/>
      <dgm:spPr/>
      <dgm:t>
        <a:bodyPr/>
        <a:lstStyle/>
        <a:p>
          <a:endParaRPr lang="en-US"/>
        </a:p>
      </dgm:t>
    </dgm:pt>
    <dgm:pt modelId="{DCCF7B8F-A026-4FBE-B1FF-D77F6145B3B5}" type="sibTrans" cxnId="{5E84E730-0DF1-4A8E-8E6D-D7A5BF62B6D7}">
      <dgm:prSet/>
      <dgm:spPr/>
      <dgm:t>
        <a:bodyPr/>
        <a:lstStyle/>
        <a:p>
          <a:endParaRPr lang="en-US"/>
        </a:p>
      </dgm:t>
    </dgm:pt>
    <dgm:pt modelId="{7BA11879-6C5E-47B8-A7E6-B77126521DEE}">
      <dgm:prSet phldrT="[Text]" custT="1"/>
      <dgm:spPr/>
      <dgm:t>
        <a:bodyPr/>
        <a:lstStyle/>
        <a:p>
          <a:pPr rtl="1"/>
          <a:r>
            <a:rPr lang="fa-IR" sz="1400" b="1" dirty="0" smtClean="0">
              <a:cs typeface="B Mitra" panose="00000400000000000000" pitchFamily="2" charset="-78"/>
            </a:rPr>
            <a:t>شبه علم</a:t>
          </a:r>
          <a:endParaRPr lang="fa-IR" sz="1400" b="1" i="0" u="none" dirty="0">
            <a:cs typeface="B Mitra" panose="00000400000000000000" pitchFamily="2" charset="-78"/>
          </a:endParaRPr>
        </a:p>
      </dgm:t>
    </dgm:pt>
    <dgm:pt modelId="{8D82F2BB-CAF9-4D4C-8CE1-824188173698}" type="parTrans" cxnId="{8735A93E-4A02-4E8E-8775-D604847BE256}">
      <dgm:prSet/>
      <dgm:spPr/>
      <dgm:t>
        <a:bodyPr/>
        <a:lstStyle/>
        <a:p>
          <a:endParaRPr lang="en-US"/>
        </a:p>
      </dgm:t>
    </dgm:pt>
    <dgm:pt modelId="{240539A1-531D-45EE-8921-BF775B8C9C9C}" type="sibTrans" cxnId="{8735A93E-4A02-4E8E-8775-D604847BE256}">
      <dgm:prSet/>
      <dgm:spPr/>
      <dgm:t>
        <a:bodyPr/>
        <a:lstStyle/>
        <a:p>
          <a:endParaRPr lang="en-US"/>
        </a:p>
      </dgm:t>
    </dgm:pt>
    <dgm:pt modelId="{4462B676-EAAF-4BB6-9B4A-973E225A608A}">
      <dgm:prSet phldrT="[Text]" custT="1"/>
      <dgm:spPr/>
      <dgm:t>
        <a:bodyPr/>
        <a:lstStyle/>
        <a:p>
          <a:pPr rtl="1"/>
          <a:r>
            <a:rPr lang="fa-IR" sz="1400" b="1" dirty="0" smtClean="0">
              <a:cs typeface="B Mitra" panose="00000400000000000000" pitchFamily="2" charset="-78"/>
            </a:rPr>
            <a:t>اسطوره</a:t>
          </a:r>
          <a:endParaRPr lang="en-US" sz="1400" b="1" dirty="0">
            <a:cs typeface="B Mitra" panose="00000400000000000000" pitchFamily="2" charset="-78"/>
          </a:endParaRPr>
        </a:p>
      </dgm:t>
    </dgm:pt>
    <dgm:pt modelId="{A3E78F6B-C1E1-47A5-8C6A-3567A7C1088D}" type="parTrans" cxnId="{544D07AD-8E72-455F-A695-564431E9A71D}">
      <dgm:prSet/>
      <dgm:spPr/>
      <dgm:t>
        <a:bodyPr/>
        <a:lstStyle/>
        <a:p>
          <a:endParaRPr lang="en-US"/>
        </a:p>
      </dgm:t>
    </dgm:pt>
    <dgm:pt modelId="{EEA8BB09-EB97-4D68-9596-0673590577F7}" type="sibTrans" cxnId="{544D07AD-8E72-455F-A695-564431E9A71D}">
      <dgm:prSet/>
      <dgm:spPr/>
      <dgm:t>
        <a:bodyPr/>
        <a:lstStyle/>
        <a:p>
          <a:endParaRPr lang="en-US"/>
        </a:p>
      </dgm:t>
    </dgm:pt>
    <dgm:pt modelId="{F0D49A5A-19B3-4216-9900-95F102215567}" type="pres">
      <dgm:prSet presAssocID="{3A3CC9A4-AA02-4DEF-91E9-FC7BF9A72DA3}" presName="diagram" presStyleCnt="0">
        <dgm:presLayoutVars>
          <dgm:chPref val="1"/>
          <dgm:dir val="rev"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6615FC9-A728-4F0E-9CC5-9A07AA2D0C8B}" type="pres">
      <dgm:prSet presAssocID="{4EB44C8B-B7D0-4534-8BF9-C0C31CC0FCCF}" presName="root1" presStyleCnt="0"/>
      <dgm:spPr/>
      <dgm:t>
        <a:bodyPr/>
        <a:lstStyle/>
        <a:p>
          <a:endParaRPr lang="en-US"/>
        </a:p>
      </dgm:t>
    </dgm:pt>
    <dgm:pt modelId="{4EFDF310-F5BC-4C89-BFF9-C32E3E843CCD}" type="pres">
      <dgm:prSet presAssocID="{4EB44C8B-B7D0-4534-8BF9-C0C31CC0FCCF}" presName="LevelOneTextNode" presStyleLbl="node0" presStyleIdx="0" presStyleCnt="3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4251C85-889E-4F75-BCCC-340EE222CD16}" type="pres">
      <dgm:prSet presAssocID="{4EB44C8B-B7D0-4534-8BF9-C0C31CC0FCCF}" presName="level2hierChild" presStyleCnt="0"/>
      <dgm:spPr/>
      <dgm:t>
        <a:bodyPr/>
        <a:lstStyle/>
        <a:p>
          <a:endParaRPr lang="en-US"/>
        </a:p>
      </dgm:t>
    </dgm:pt>
    <dgm:pt modelId="{6289A554-771D-4A0A-9CD9-FD6D04F0937B}" type="pres">
      <dgm:prSet presAssocID="{E357DE69-D452-41CC-9A57-D161EC512CDC}" presName="conn2-1" presStyleLbl="parChTrans1D2" presStyleIdx="0" presStyleCnt="5"/>
      <dgm:spPr/>
      <dgm:t>
        <a:bodyPr/>
        <a:lstStyle/>
        <a:p>
          <a:endParaRPr lang="en-US"/>
        </a:p>
      </dgm:t>
    </dgm:pt>
    <dgm:pt modelId="{FDEECB85-8043-4890-89A9-4CCB71127DE4}" type="pres">
      <dgm:prSet presAssocID="{E357DE69-D452-41CC-9A57-D161EC512CDC}" presName="connTx" presStyleLbl="parChTrans1D2" presStyleIdx="0" presStyleCnt="5"/>
      <dgm:spPr/>
      <dgm:t>
        <a:bodyPr/>
        <a:lstStyle/>
        <a:p>
          <a:endParaRPr lang="en-US"/>
        </a:p>
      </dgm:t>
    </dgm:pt>
    <dgm:pt modelId="{8947201E-E579-439E-B7D6-11A3F29E0127}" type="pres">
      <dgm:prSet presAssocID="{887F2C02-59BF-497C-8EA7-5FC4CD1ACBA6}" presName="root2" presStyleCnt="0"/>
      <dgm:spPr/>
      <dgm:t>
        <a:bodyPr/>
        <a:lstStyle/>
        <a:p>
          <a:endParaRPr lang="en-US"/>
        </a:p>
      </dgm:t>
    </dgm:pt>
    <dgm:pt modelId="{7AF68A61-F4B2-4E78-833A-1D88B6AC3610}" type="pres">
      <dgm:prSet presAssocID="{887F2C02-59BF-497C-8EA7-5FC4CD1ACBA6}" presName="LevelTwoTextNode" presStyleLbl="node2" presStyleIdx="0" presStyleCnt="5" custScaleY="22480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2BFBA6E-3075-4118-BB4A-593CA471EF11}" type="pres">
      <dgm:prSet presAssocID="{887F2C02-59BF-497C-8EA7-5FC4CD1ACBA6}" presName="level3hierChild" presStyleCnt="0"/>
      <dgm:spPr/>
      <dgm:t>
        <a:bodyPr/>
        <a:lstStyle/>
        <a:p>
          <a:endParaRPr lang="en-US"/>
        </a:p>
      </dgm:t>
    </dgm:pt>
    <dgm:pt modelId="{5A7520A5-6E67-4933-B3EE-E6BC63F2305C}" type="pres">
      <dgm:prSet presAssocID="{5BC1008A-07D7-4D94-8B45-A759958D9BEC}" presName="conn2-1" presStyleLbl="parChTrans1D3" presStyleIdx="0" presStyleCnt="6"/>
      <dgm:spPr/>
      <dgm:t>
        <a:bodyPr/>
        <a:lstStyle/>
        <a:p>
          <a:endParaRPr lang="en-US"/>
        </a:p>
      </dgm:t>
    </dgm:pt>
    <dgm:pt modelId="{1390C970-371D-4354-9958-54A7ADD22356}" type="pres">
      <dgm:prSet presAssocID="{5BC1008A-07D7-4D94-8B45-A759958D9BEC}" presName="connTx" presStyleLbl="parChTrans1D3" presStyleIdx="0" presStyleCnt="6"/>
      <dgm:spPr/>
      <dgm:t>
        <a:bodyPr/>
        <a:lstStyle/>
        <a:p>
          <a:endParaRPr lang="en-US"/>
        </a:p>
      </dgm:t>
    </dgm:pt>
    <dgm:pt modelId="{F885650F-D117-4C75-9206-D8196BE50F76}" type="pres">
      <dgm:prSet presAssocID="{404E5D13-EA1A-4D76-8101-1B391E877FD9}" presName="root2" presStyleCnt="0"/>
      <dgm:spPr/>
      <dgm:t>
        <a:bodyPr/>
        <a:lstStyle/>
        <a:p>
          <a:endParaRPr lang="en-US"/>
        </a:p>
      </dgm:t>
    </dgm:pt>
    <dgm:pt modelId="{FD617B68-86DE-4D82-93F6-4C3A575D9554}" type="pres">
      <dgm:prSet presAssocID="{404E5D13-EA1A-4D76-8101-1B391E877FD9}" presName="LevelTwoTextNode" presStyleLbl="node3" presStyleIdx="0" presStyleCnt="6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0191B69-E6BE-491C-97BD-1886EC3D30CC}" type="pres">
      <dgm:prSet presAssocID="{404E5D13-EA1A-4D76-8101-1B391E877FD9}" presName="level3hierChild" presStyleCnt="0"/>
      <dgm:spPr/>
      <dgm:t>
        <a:bodyPr/>
        <a:lstStyle/>
        <a:p>
          <a:endParaRPr lang="en-US"/>
        </a:p>
      </dgm:t>
    </dgm:pt>
    <dgm:pt modelId="{82AB734A-338F-4898-BDAE-310BEBA2468E}" type="pres">
      <dgm:prSet presAssocID="{166253D4-BF15-4DDD-8F77-2A8BA14E743B}" presName="conn2-1" presStyleLbl="parChTrans1D4" presStyleIdx="0" presStyleCnt="4"/>
      <dgm:spPr/>
      <dgm:t>
        <a:bodyPr/>
        <a:lstStyle/>
        <a:p>
          <a:endParaRPr lang="en-US"/>
        </a:p>
      </dgm:t>
    </dgm:pt>
    <dgm:pt modelId="{D90000A3-E69C-47F8-B8B5-9F4F00C6DF0A}" type="pres">
      <dgm:prSet presAssocID="{166253D4-BF15-4DDD-8F77-2A8BA14E743B}" presName="connTx" presStyleLbl="parChTrans1D4" presStyleIdx="0" presStyleCnt="4"/>
      <dgm:spPr/>
      <dgm:t>
        <a:bodyPr/>
        <a:lstStyle/>
        <a:p>
          <a:endParaRPr lang="en-US"/>
        </a:p>
      </dgm:t>
    </dgm:pt>
    <dgm:pt modelId="{49507074-A57B-4ED0-B212-2526D3FE6114}" type="pres">
      <dgm:prSet presAssocID="{35842479-3240-4376-B71B-09E3CBEAE777}" presName="root2" presStyleCnt="0"/>
      <dgm:spPr/>
      <dgm:t>
        <a:bodyPr/>
        <a:lstStyle/>
        <a:p>
          <a:endParaRPr lang="en-US"/>
        </a:p>
      </dgm:t>
    </dgm:pt>
    <dgm:pt modelId="{4ECD4C34-D854-419F-AA51-5DA9B6C2C633}" type="pres">
      <dgm:prSet presAssocID="{35842479-3240-4376-B71B-09E3CBEAE777}" presName="LevelTwoTextNode" presStyleLbl="node4" presStyleIdx="0" presStyleCnt="4" custScaleY="25954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3D683A7-85FC-4224-9847-8F52E05550BB}" type="pres">
      <dgm:prSet presAssocID="{35842479-3240-4376-B71B-09E3CBEAE777}" presName="level3hierChild" presStyleCnt="0"/>
      <dgm:spPr/>
      <dgm:t>
        <a:bodyPr/>
        <a:lstStyle/>
        <a:p>
          <a:endParaRPr lang="en-US"/>
        </a:p>
      </dgm:t>
    </dgm:pt>
    <dgm:pt modelId="{91058881-7345-4F57-8A6F-CC3167F83D5D}" type="pres">
      <dgm:prSet presAssocID="{E1FE124F-4508-48AF-A59D-443271CD4D4A}" presName="conn2-1" presStyleLbl="parChTrans1D2" presStyleIdx="1" presStyleCnt="5"/>
      <dgm:spPr/>
      <dgm:t>
        <a:bodyPr/>
        <a:lstStyle/>
        <a:p>
          <a:endParaRPr lang="en-US"/>
        </a:p>
      </dgm:t>
    </dgm:pt>
    <dgm:pt modelId="{BC8EF9B9-A2E8-41C7-AC4C-2A638E976716}" type="pres">
      <dgm:prSet presAssocID="{E1FE124F-4508-48AF-A59D-443271CD4D4A}" presName="connTx" presStyleLbl="parChTrans1D2" presStyleIdx="1" presStyleCnt="5"/>
      <dgm:spPr/>
      <dgm:t>
        <a:bodyPr/>
        <a:lstStyle/>
        <a:p>
          <a:endParaRPr lang="en-US"/>
        </a:p>
      </dgm:t>
    </dgm:pt>
    <dgm:pt modelId="{EA6D3124-A569-4732-9DFC-583138038355}" type="pres">
      <dgm:prSet presAssocID="{BCAE22EA-6DB7-47F3-A23E-ED2816722F3F}" presName="root2" presStyleCnt="0"/>
      <dgm:spPr/>
      <dgm:t>
        <a:bodyPr/>
        <a:lstStyle/>
        <a:p>
          <a:endParaRPr lang="en-US"/>
        </a:p>
      </dgm:t>
    </dgm:pt>
    <dgm:pt modelId="{D042CC9C-6CBB-4B92-95A8-C1356B9A3A7B}" type="pres">
      <dgm:prSet presAssocID="{BCAE22EA-6DB7-47F3-A23E-ED2816722F3F}" presName="LevelTwoTextNode" presStyleLbl="node2" presStyleIdx="1" presStyleCnt="5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ED0EB38-6EB9-49A5-B848-69AF91BA4C66}" type="pres">
      <dgm:prSet presAssocID="{BCAE22EA-6DB7-47F3-A23E-ED2816722F3F}" presName="level3hierChild" presStyleCnt="0"/>
      <dgm:spPr/>
      <dgm:t>
        <a:bodyPr/>
        <a:lstStyle/>
        <a:p>
          <a:endParaRPr lang="en-US"/>
        </a:p>
      </dgm:t>
    </dgm:pt>
    <dgm:pt modelId="{3F176372-9C4B-482F-BFC2-8DB75941A2D2}" type="pres">
      <dgm:prSet presAssocID="{7963CF27-D6FB-4214-ACD9-5781212E46BB}" presName="root1" presStyleCnt="0"/>
      <dgm:spPr/>
      <dgm:t>
        <a:bodyPr/>
        <a:lstStyle/>
        <a:p>
          <a:endParaRPr lang="en-US"/>
        </a:p>
      </dgm:t>
    </dgm:pt>
    <dgm:pt modelId="{DAC9D454-6354-4EE8-A64C-2ECE0B3FE15B}" type="pres">
      <dgm:prSet presAssocID="{7963CF27-D6FB-4214-ACD9-5781212E46BB}" presName="LevelOneTextNode" presStyleLbl="node0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8F5FC21-EAEE-4C76-8222-78B3E3C5618E}" type="pres">
      <dgm:prSet presAssocID="{7963CF27-D6FB-4214-ACD9-5781212E46BB}" presName="level2hierChild" presStyleCnt="0"/>
      <dgm:spPr/>
      <dgm:t>
        <a:bodyPr/>
        <a:lstStyle/>
        <a:p>
          <a:endParaRPr lang="en-US"/>
        </a:p>
      </dgm:t>
    </dgm:pt>
    <dgm:pt modelId="{B5D86349-3668-493D-8043-DEFD248B0F87}" type="pres">
      <dgm:prSet presAssocID="{383A3F47-302A-4DB3-9AF7-3841CD38DBBB}" presName="conn2-1" presStyleLbl="parChTrans1D2" presStyleIdx="2" presStyleCnt="5"/>
      <dgm:spPr/>
      <dgm:t>
        <a:bodyPr/>
        <a:lstStyle/>
        <a:p>
          <a:endParaRPr lang="en-US"/>
        </a:p>
      </dgm:t>
    </dgm:pt>
    <dgm:pt modelId="{1293C908-B731-4A12-84C2-F4CB6D760DAE}" type="pres">
      <dgm:prSet presAssocID="{383A3F47-302A-4DB3-9AF7-3841CD38DBBB}" presName="connTx" presStyleLbl="parChTrans1D2" presStyleIdx="2" presStyleCnt="5"/>
      <dgm:spPr/>
      <dgm:t>
        <a:bodyPr/>
        <a:lstStyle/>
        <a:p>
          <a:endParaRPr lang="en-US"/>
        </a:p>
      </dgm:t>
    </dgm:pt>
    <dgm:pt modelId="{F5457D04-20C0-472E-8863-9E697BE01075}" type="pres">
      <dgm:prSet presAssocID="{0F981D2B-4663-4EDC-ABC3-A90C18D3A8B9}" presName="root2" presStyleCnt="0"/>
      <dgm:spPr/>
      <dgm:t>
        <a:bodyPr/>
        <a:lstStyle/>
        <a:p>
          <a:endParaRPr lang="en-US"/>
        </a:p>
      </dgm:t>
    </dgm:pt>
    <dgm:pt modelId="{A56A1EE7-3823-49A8-865D-4408ACFCE3B7}" type="pres">
      <dgm:prSet presAssocID="{0F981D2B-4663-4EDC-ABC3-A90C18D3A8B9}" presName="LevelTwoTextNode" presStyleLbl="node2" presStyleIdx="2" presStyleCnt="5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A2AB4F5-6730-4A05-8EBF-F43D832D44C4}" type="pres">
      <dgm:prSet presAssocID="{0F981D2B-4663-4EDC-ABC3-A90C18D3A8B9}" presName="level3hierChild" presStyleCnt="0"/>
      <dgm:spPr/>
      <dgm:t>
        <a:bodyPr/>
        <a:lstStyle/>
        <a:p>
          <a:endParaRPr lang="en-US"/>
        </a:p>
      </dgm:t>
    </dgm:pt>
    <dgm:pt modelId="{61CD0102-C4F0-4B61-9D6B-20FFAC6E4ADA}" type="pres">
      <dgm:prSet presAssocID="{307C88D7-2256-4E82-BF11-5FED7FEF5B5A}" presName="conn2-1" presStyleLbl="parChTrans1D3" presStyleIdx="1" presStyleCnt="6"/>
      <dgm:spPr/>
      <dgm:t>
        <a:bodyPr/>
        <a:lstStyle/>
        <a:p>
          <a:endParaRPr lang="en-US"/>
        </a:p>
      </dgm:t>
    </dgm:pt>
    <dgm:pt modelId="{C9375805-1022-4DE1-ABAC-0DA71CCC0896}" type="pres">
      <dgm:prSet presAssocID="{307C88D7-2256-4E82-BF11-5FED7FEF5B5A}" presName="connTx" presStyleLbl="parChTrans1D3" presStyleIdx="1" presStyleCnt="6"/>
      <dgm:spPr/>
      <dgm:t>
        <a:bodyPr/>
        <a:lstStyle/>
        <a:p>
          <a:endParaRPr lang="en-US"/>
        </a:p>
      </dgm:t>
    </dgm:pt>
    <dgm:pt modelId="{BB87F89F-A03D-45BC-8732-777C5A58BEC1}" type="pres">
      <dgm:prSet presAssocID="{BBEE0BCE-A7CE-4BAC-AA98-E4410A354E4A}" presName="root2" presStyleCnt="0"/>
      <dgm:spPr/>
      <dgm:t>
        <a:bodyPr/>
        <a:lstStyle/>
        <a:p>
          <a:endParaRPr lang="en-US"/>
        </a:p>
      </dgm:t>
    </dgm:pt>
    <dgm:pt modelId="{C28D6C5D-C4CF-4304-975B-2F5E22EA60A3}" type="pres">
      <dgm:prSet presAssocID="{BBEE0BCE-A7CE-4BAC-AA98-E4410A354E4A}" presName="LevelTwoTextNode" presStyleLbl="node3" presStyleIdx="1" presStyleCnt="6" custScaleY="12640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F341385-E6AB-4EE3-80DB-7E96DB514A58}" type="pres">
      <dgm:prSet presAssocID="{BBEE0BCE-A7CE-4BAC-AA98-E4410A354E4A}" presName="level3hierChild" presStyleCnt="0"/>
      <dgm:spPr/>
      <dgm:t>
        <a:bodyPr/>
        <a:lstStyle/>
        <a:p>
          <a:endParaRPr lang="en-US"/>
        </a:p>
      </dgm:t>
    </dgm:pt>
    <dgm:pt modelId="{3A9FC8DC-27E3-43FA-849C-7F1407F56CBB}" type="pres">
      <dgm:prSet presAssocID="{02D6AE02-0906-476F-9845-1CFC80E296F7}" presName="conn2-1" presStyleLbl="parChTrans1D3" presStyleIdx="2" presStyleCnt="6"/>
      <dgm:spPr/>
      <dgm:t>
        <a:bodyPr/>
        <a:lstStyle/>
        <a:p>
          <a:endParaRPr lang="en-US"/>
        </a:p>
      </dgm:t>
    </dgm:pt>
    <dgm:pt modelId="{B79A7D91-2D1D-466B-BBEE-F543ABE41B34}" type="pres">
      <dgm:prSet presAssocID="{02D6AE02-0906-476F-9845-1CFC80E296F7}" presName="connTx" presStyleLbl="parChTrans1D3" presStyleIdx="2" presStyleCnt="6"/>
      <dgm:spPr/>
      <dgm:t>
        <a:bodyPr/>
        <a:lstStyle/>
        <a:p>
          <a:endParaRPr lang="en-US"/>
        </a:p>
      </dgm:t>
    </dgm:pt>
    <dgm:pt modelId="{3E881947-6AB8-4F37-B11E-48F38C0EF50D}" type="pres">
      <dgm:prSet presAssocID="{9A51DC02-8764-482A-8562-FFD33624D3E7}" presName="root2" presStyleCnt="0"/>
      <dgm:spPr/>
      <dgm:t>
        <a:bodyPr/>
        <a:lstStyle/>
        <a:p>
          <a:endParaRPr lang="en-US"/>
        </a:p>
      </dgm:t>
    </dgm:pt>
    <dgm:pt modelId="{719E2F91-C009-4D5C-B45D-3D88E28EA26F}" type="pres">
      <dgm:prSet presAssocID="{9A51DC02-8764-482A-8562-FFD33624D3E7}" presName="LevelTwoTextNode" presStyleLbl="node3" presStyleIdx="2" presStyleCnt="6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EEBA757-8C66-46B0-9100-87AE365B2DC8}" type="pres">
      <dgm:prSet presAssocID="{9A51DC02-8764-482A-8562-FFD33624D3E7}" presName="level3hierChild" presStyleCnt="0"/>
      <dgm:spPr/>
      <dgm:t>
        <a:bodyPr/>
        <a:lstStyle/>
        <a:p>
          <a:endParaRPr lang="en-US"/>
        </a:p>
      </dgm:t>
    </dgm:pt>
    <dgm:pt modelId="{C0F148D4-73D3-4E47-960B-1765C83502CF}" type="pres">
      <dgm:prSet presAssocID="{1ADF2BDA-852A-49C4-B012-F80655DCD577}" presName="conn2-1" presStyleLbl="parChTrans1D3" presStyleIdx="3" presStyleCnt="6"/>
      <dgm:spPr/>
      <dgm:t>
        <a:bodyPr/>
        <a:lstStyle/>
        <a:p>
          <a:endParaRPr lang="en-US"/>
        </a:p>
      </dgm:t>
    </dgm:pt>
    <dgm:pt modelId="{9F0CA2D3-07EE-4C85-ACF5-A8460B43BDF4}" type="pres">
      <dgm:prSet presAssocID="{1ADF2BDA-852A-49C4-B012-F80655DCD577}" presName="connTx" presStyleLbl="parChTrans1D3" presStyleIdx="3" presStyleCnt="6"/>
      <dgm:spPr/>
      <dgm:t>
        <a:bodyPr/>
        <a:lstStyle/>
        <a:p>
          <a:endParaRPr lang="en-US"/>
        </a:p>
      </dgm:t>
    </dgm:pt>
    <dgm:pt modelId="{A2511E8E-25E5-4811-A042-0E324DF502F3}" type="pres">
      <dgm:prSet presAssocID="{C8C51D93-153D-47F3-87E6-A086331BAAB0}" presName="root2" presStyleCnt="0"/>
      <dgm:spPr/>
      <dgm:t>
        <a:bodyPr/>
        <a:lstStyle/>
        <a:p>
          <a:endParaRPr lang="en-US"/>
        </a:p>
      </dgm:t>
    </dgm:pt>
    <dgm:pt modelId="{DB8B5331-F57E-4588-8CD6-D7A4FFFD3BC6}" type="pres">
      <dgm:prSet presAssocID="{C8C51D93-153D-47F3-87E6-A086331BAAB0}" presName="LevelTwoTextNode" presStyleLbl="node3" presStyleIdx="3" presStyleCnt="6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FC35F37-9BBB-40C7-AD30-82E212EA4DD7}" type="pres">
      <dgm:prSet presAssocID="{C8C51D93-153D-47F3-87E6-A086331BAAB0}" presName="level3hierChild" presStyleCnt="0"/>
      <dgm:spPr/>
      <dgm:t>
        <a:bodyPr/>
        <a:lstStyle/>
        <a:p>
          <a:endParaRPr lang="en-US"/>
        </a:p>
      </dgm:t>
    </dgm:pt>
    <dgm:pt modelId="{60FB592F-7AAB-4BB0-A8B5-E86F62E4CF17}" type="pres">
      <dgm:prSet presAssocID="{0FA11098-A89B-4BA6-BBAA-5075764B22DC}" presName="conn2-1" presStyleLbl="parChTrans1D2" presStyleIdx="3" presStyleCnt="5"/>
      <dgm:spPr/>
      <dgm:t>
        <a:bodyPr/>
        <a:lstStyle/>
        <a:p>
          <a:endParaRPr lang="en-US"/>
        </a:p>
      </dgm:t>
    </dgm:pt>
    <dgm:pt modelId="{3621E893-2EDE-4A31-8994-57084905EE5B}" type="pres">
      <dgm:prSet presAssocID="{0FA11098-A89B-4BA6-BBAA-5075764B22DC}" presName="connTx" presStyleLbl="parChTrans1D2" presStyleIdx="3" presStyleCnt="5"/>
      <dgm:spPr/>
      <dgm:t>
        <a:bodyPr/>
        <a:lstStyle/>
        <a:p>
          <a:endParaRPr lang="en-US"/>
        </a:p>
      </dgm:t>
    </dgm:pt>
    <dgm:pt modelId="{A862AC81-CCBE-455B-B2BC-D93C90EFB33D}" type="pres">
      <dgm:prSet presAssocID="{3E60EB14-CDD6-4592-8817-D05526B335F6}" presName="root2" presStyleCnt="0"/>
      <dgm:spPr/>
      <dgm:t>
        <a:bodyPr/>
        <a:lstStyle/>
        <a:p>
          <a:endParaRPr lang="en-US"/>
        </a:p>
      </dgm:t>
    </dgm:pt>
    <dgm:pt modelId="{5A1A13FF-A5C7-4D76-B44F-E978C85A5335}" type="pres">
      <dgm:prSet presAssocID="{3E60EB14-CDD6-4592-8817-D05526B335F6}" presName="LevelTwoTextNode" presStyleLbl="node2" presStyleIdx="3" presStyleCnt="5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7B32625-0355-4B3D-AB53-CEFE9CF6053B}" type="pres">
      <dgm:prSet presAssocID="{3E60EB14-CDD6-4592-8817-D05526B335F6}" presName="level3hierChild" presStyleCnt="0"/>
      <dgm:spPr/>
      <dgm:t>
        <a:bodyPr/>
        <a:lstStyle/>
        <a:p>
          <a:endParaRPr lang="en-US"/>
        </a:p>
      </dgm:t>
    </dgm:pt>
    <dgm:pt modelId="{80732AF1-540B-446D-8C85-04F82933106B}" type="pres">
      <dgm:prSet presAssocID="{7AD9E43D-0922-4A89-AFEE-10650C5A8662}" presName="conn2-1" presStyleLbl="parChTrans1D3" presStyleIdx="4" presStyleCnt="6"/>
      <dgm:spPr/>
      <dgm:t>
        <a:bodyPr/>
        <a:lstStyle/>
        <a:p>
          <a:endParaRPr lang="en-US"/>
        </a:p>
      </dgm:t>
    </dgm:pt>
    <dgm:pt modelId="{7A3EF332-8035-4B21-A5B8-BD7C191DF532}" type="pres">
      <dgm:prSet presAssocID="{7AD9E43D-0922-4A89-AFEE-10650C5A8662}" presName="connTx" presStyleLbl="parChTrans1D3" presStyleIdx="4" presStyleCnt="6"/>
      <dgm:spPr/>
      <dgm:t>
        <a:bodyPr/>
        <a:lstStyle/>
        <a:p>
          <a:endParaRPr lang="en-US"/>
        </a:p>
      </dgm:t>
    </dgm:pt>
    <dgm:pt modelId="{F4CCFB03-7688-464E-A87A-8E701706158A}" type="pres">
      <dgm:prSet presAssocID="{8436F869-D479-4518-A8E6-28C4B928DDDD}" presName="root2" presStyleCnt="0"/>
      <dgm:spPr/>
      <dgm:t>
        <a:bodyPr/>
        <a:lstStyle/>
        <a:p>
          <a:endParaRPr lang="en-US"/>
        </a:p>
      </dgm:t>
    </dgm:pt>
    <dgm:pt modelId="{96E63074-CD5F-4746-A14E-DCF421810B9A}" type="pres">
      <dgm:prSet presAssocID="{8436F869-D479-4518-A8E6-28C4B928DDDD}" presName="LevelTwoTextNode" presStyleLbl="node3" presStyleIdx="4" presStyleCnt="6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B216C69-AD8B-4077-9128-B3E955D8217A}" type="pres">
      <dgm:prSet presAssocID="{8436F869-D479-4518-A8E6-28C4B928DDDD}" presName="level3hierChild" presStyleCnt="0"/>
      <dgm:spPr/>
      <dgm:t>
        <a:bodyPr/>
        <a:lstStyle/>
        <a:p>
          <a:endParaRPr lang="en-US"/>
        </a:p>
      </dgm:t>
    </dgm:pt>
    <dgm:pt modelId="{3AA9F739-16FF-43C8-9E87-5259C153A9CA}" type="pres">
      <dgm:prSet presAssocID="{8C3F948A-2C4C-4F93-AD82-B22D85F4D550}" presName="conn2-1" presStyleLbl="parChTrans1D3" presStyleIdx="5" presStyleCnt="6"/>
      <dgm:spPr/>
      <dgm:t>
        <a:bodyPr/>
        <a:lstStyle/>
        <a:p>
          <a:endParaRPr lang="en-US"/>
        </a:p>
      </dgm:t>
    </dgm:pt>
    <dgm:pt modelId="{2242B3E4-9831-43BB-B7C2-A3BCC19EEFD6}" type="pres">
      <dgm:prSet presAssocID="{8C3F948A-2C4C-4F93-AD82-B22D85F4D550}" presName="connTx" presStyleLbl="parChTrans1D3" presStyleIdx="5" presStyleCnt="6"/>
      <dgm:spPr/>
      <dgm:t>
        <a:bodyPr/>
        <a:lstStyle/>
        <a:p>
          <a:endParaRPr lang="en-US"/>
        </a:p>
      </dgm:t>
    </dgm:pt>
    <dgm:pt modelId="{BFC2F8EB-C319-44BB-9634-33191D79FD1F}" type="pres">
      <dgm:prSet presAssocID="{EF4D3CF3-AC8A-4648-948A-9B7C7E86A794}" presName="root2" presStyleCnt="0"/>
      <dgm:spPr/>
      <dgm:t>
        <a:bodyPr/>
        <a:lstStyle/>
        <a:p>
          <a:endParaRPr lang="en-US"/>
        </a:p>
      </dgm:t>
    </dgm:pt>
    <dgm:pt modelId="{8E026C7C-9BAD-40C8-93B4-66037298AFEC}" type="pres">
      <dgm:prSet presAssocID="{EF4D3CF3-AC8A-4648-948A-9B7C7E86A794}" presName="LevelTwoTextNode" presStyleLbl="node3" presStyleIdx="5" presStyleCnt="6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0D0186D-FC1A-43EB-BEC6-4EB3DFFD306C}" type="pres">
      <dgm:prSet presAssocID="{EF4D3CF3-AC8A-4648-948A-9B7C7E86A794}" presName="level3hierChild" presStyleCnt="0"/>
      <dgm:spPr/>
      <dgm:t>
        <a:bodyPr/>
        <a:lstStyle/>
        <a:p>
          <a:endParaRPr lang="en-US"/>
        </a:p>
      </dgm:t>
    </dgm:pt>
    <dgm:pt modelId="{619E4819-9694-4613-AC1E-D75BFC9873C1}" type="pres">
      <dgm:prSet presAssocID="{F3B98BED-B58F-4CE0-A6CD-667895D42E50}" presName="conn2-1" presStyleLbl="parChTrans1D4" presStyleIdx="1" presStyleCnt="4"/>
      <dgm:spPr/>
      <dgm:t>
        <a:bodyPr/>
        <a:lstStyle/>
        <a:p>
          <a:endParaRPr lang="en-US"/>
        </a:p>
      </dgm:t>
    </dgm:pt>
    <dgm:pt modelId="{EFF8E4FE-FB35-4227-87A8-EAE6C3251E1A}" type="pres">
      <dgm:prSet presAssocID="{F3B98BED-B58F-4CE0-A6CD-667895D42E50}" presName="connTx" presStyleLbl="parChTrans1D4" presStyleIdx="1" presStyleCnt="4"/>
      <dgm:spPr/>
      <dgm:t>
        <a:bodyPr/>
        <a:lstStyle/>
        <a:p>
          <a:endParaRPr lang="en-US"/>
        </a:p>
      </dgm:t>
    </dgm:pt>
    <dgm:pt modelId="{8B10A151-E3FA-45D8-AF55-63ECAE6EFFD7}" type="pres">
      <dgm:prSet presAssocID="{672F11AB-6BF3-4FC4-AA8B-19EE59BD5A0E}" presName="root2" presStyleCnt="0"/>
      <dgm:spPr/>
      <dgm:t>
        <a:bodyPr/>
        <a:lstStyle/>
        <a:p>
          <a:endParaRPr lang="en-US"/>
        </a:p>
      </dgm:t>
    </dgm:pt>
    <dgm:pt modelId="{A870A16F-5311-4452-89F5-7C72F04EE8F1}" type="pres">
      <dgm:prSet presAssocID="{672F11AB-6BF3-4FC4-AA8B-19EE59BD5A0E}" presName="LevelTwoTextNode" presStyleLbl="node4" presStyleIdx="1" presStyleCnt="4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C7E0184-D3B8-486F-A482-4BD1AB4E0FB9}" type="pres">
      <dgm:prSet presAssocID="{672F11AB-6BF3-4FC4-AA8B-19EE59BD5A0E}" presName="level3hierChild" presStyleCnt="0"/>
      <dgm:spPr/>
      <dgm:t>
        <a:bodyPr/>
        <a:lstStyle/>
        <a:p>
          <a:endParaRPr lang="en-US"/>
        </a:p>
      </dgm:t>
    </dgm:pt>
    <dgm:pt modelId="{8EAACE90-33C0-496F-B26F-15861D52BCCF}" type="pres">
      <dgm:prSet presAssocID="{C6CFB697-912F-482F-9791-95C226DCF884}" presName="conn2-1" presStyleLbl="parChTrans1D4" presStyleIdx="2" presStyleCnt="4"/>
      <dgm:spPr/>
      <dgm:t>
        <a:bodyPr/>
        <a:lstStyle/>
        <a:p>
          <a:endParaRPr lang="en-US"/>
        </a:p>
      </dgm:t>
    </dgm:pt>
    <dgm:pt modelId="{717FBA22-1E08-40CF-BA8A-424BBFD8AE1F}" type="pres">
      <dgm:prSet presAssocID="{C6CFB697-912F-482F-9791-95C226DCF884}" presName="connTx" presStyleLbl="parChTrans1D4" presStyleIdx="2" presStyleCnt="4"/>
      <dgm:spPr/>
      <dgm:t>
        <a:bodyPr/>
        <a:lstStyle/>
        <a:p>
          <a:endParaRPr lang="en-US"/>
        </a:p>
      </dgm:t>
    </dgm:pt>
    <dgm:pt modelId="{B55C1A98-33D9-4F06-9DFE-FB80D0A7AF09}" type="pres">
      <dgm:prSet presAssocID="{6ABFA9FF-4D31-4DA9-8924-535167EAEF25}" presName="root2" presStyleCnt="0"/>
      <dgm:spPr/>
      <dgm:t>
        <a:bodyPr/>
        <a:lstStyle/>
        <a:p>
          <a:endParaRPr lang="en-US"/>
        </a:p>
      </dgm:t>
    </dgm:pt>
    <dgm:pt modelId="{FBA1F127-81BF-4396-A4CF-0490B910CD7E}" type="pres">
      <dgm:prSet presAssocID="{6ABFA9FF-4D31-4DA9-8924-535167EAEF25}" presName="LevelTwoTextNode" presStyleLbl="node4" presStyleIdx="2" presStyleCnt="4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097F774-40EE-44E9-8F15-17A408A27441}" type="pres">
      <dgm:prSet presAssocID="{6ABFA9FF-4D31-4DA9-8924-535167EAEF25}" presName="level3hierChild" presStyleCnt="0"/>
      <dgm:spPr/>
      <dgm:t>
        <a:bodyPr/>
        <a:lstStyle/>
        <a:p>
          <a:endParaRPr lang="en-US"/>
        </a:p>
      </dgm:t>
    </dgm:pt>
    <dgm:pt modelId="{325F4BF8-F527-4511-B815-1361312C6CE0}" type="pres">
      <dgm:prSet presAssocID="{96A4F1F6-C9E9-4B57-9E29-3F2D903C1691}" presName="conn2-1" presStyleLbl="parChTrans1D4" presStyleIdx="3" presStyleCnt="4"/>
      <dgm:spPr/>
      <dgm:t>
        <a:bodyPr/>
        <a:lstStyle/>
        <a:p>
          <a:endParaRPr lang="en-US"/>
        </a:p>
      </dgm:t>
    </dgm:pt>
    <dgm:pt modelId="{AFA68FE0-8766-4B61-9D7A-A1D8C13875CE}" type="pres">
      <dgm:prSet presAssocID="{96A4F1F6-C9E9-4B57-9E29-3F2D903C1691}" presName="connTx" presStyleLbl="parChTrans1D4" presStyleIdx="3" presStyleCnt="4"/>
      <dgm:spPr/>
      <dgm:t>
        <a:bodyPr/>
        <a:lstStyle/>
        <a:p>
          <a:endParaRPr lang="en-US"/>
        </a:p>
      </dgm:t>
    </dgm:pt>
    <dgm:pt modelId="{F67FE457-2545-40FE-A04F-1ADF0F2E8C0B}" type="pres">
      <dgm:prSet presAssocID="{701B6025-6D87-4C3F-A25D-5F393DB8C3A4}" presName="root2" presStyleCnt="0"/>
      <dgm:spPr/>
      <dgm:t>
        <a:bodyPr/>
        <a:lstStyle/>
        <a:p>
          <a:endParaRPr lang="en-US"/>
        </a:p>
      </dgm:t>
    </dgm:pt>
    <dgm:pt modelId="{8EBFD8B8-6BE2-4C24-9C43-82BF84A7220E}" type="pres">
      <dgm:prSet presAssocID="{701B6025-6D87-4C3F-A25D-5F393DB8C3A4}" presName="LevelTwoTextNode" presStyleLbl="node4" presStyleIdx="3" presStyleCnt="4" custScaleY="13128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E0F03ED-6862-4668-9298-80BF3E38F7B8}" type="pres">
      <dgm:prSet presAssocID="{701B6025-6D87-4C3F-A25D-5F393DB8C3A4}" presName="level3hierChild" presStyleCnt="0"/>
      <dgm:spPr/>
      <dgm:t>
        <a:bodyPr/>
        <a:lstStyle/>
        <a:p>
          <a:endParaRPr lang="en-US"/>
        </a:p>
      </dgm:t>
    </dgm:pt>
    <dgm:pt modelId="{EF7CD02F-E49C-4B0E-A6AD-CD6C110F8F41}" type="pres">
      <dgm:prSet presAssocID="{7BA11879-6C5E-47B8-A7E6-B77126521DEE}" presName="root1" presStyleCnt="0"/>
      <dgm:spPr/>
    </dgm:pt>
    <dgm:pt modelId="{3AEE6150-BAA5-4AC8-808B-FB959711DAE4}" type="pres">
      <dgm:prSet presAssocID="{7BA11879-6C5E-47B8-A7E6-B77126521DEE}" presName="LevelOneTextNode" presStyleLbl="node0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55CD15C-6B3E-48D4-A349-3BA76286750E}" type="pres">
      <dgm:prSet presAssocID="{7BA11879-6C5E-47B8-A7E6-B77126521DEE}" presName="level2hierChild" presStyleCnt="0"/>
      <dgm:spPr/>
    </dgm:pt>
    <dgm:pt modelId="{2538F11C-00B6-47A7-AB8B-6FA874DC36E7}" type="pres">
      <dgm:prSet presAssocID="{A3E78F6B-C1E1-47A5-8C6A-3567A7C1088D}" presName="conn2-1" presStyleLbl="parChTrans1D2" presStyleIdx="4" presStyleCnt="5"/>
      <dgm:spPr/>
      <dgm:t>
        <a:bodyPr/>
        <a:lstStyle/>
        <a:p>
          <a:endParaRPr lang="en-US"/>
        </a:p>
      </dgm:t>
    </dgm:pt>
    <dgm:pt modelId="{1A28F19B-FEFD-4D2D-8AB3-5F8335FED900}" type="pres">
      <dgm:prSet presAssocID="{A3E78F6B-C1E1-47A5-8C6A-3567A7C1088D}" presName="connTx" presStyleLbl="parChTrans1D2" presStyleIdx="4" presStyleCnt="5"/>
      <dgm:spPr/>
      <dgm:t>
        <a:bodyPr/>
        <a:lstStyle/>
        <a:p>
          <a:endParaRPr lang="en-US"/>
        </a:p>
      </dgm:t>
    </dgm:pt>
    <dgm:pt modelId="{8902D89D-ACE6-4BBD-BE7A-7CA85CCCDEE7}" type="pres">
      <dgm:prSet presAssocID="{4462B676-EAAF-4BB6-9B4A-973E225A608A}" presName="root2" presStyleCnt="0"/>
      <dgm:spPr/>
    </dgm:pt>
    <dgm:pt modelId="{90C4A310-193A-4898-9A8D-0C6A60C01D9E}" type="pres">
      <dgm:prSet presAssocID="{4462B676-EAAF-4BB6-9B4A-973E225A608A}" presName="LevelTwoTextNode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230B60C-E178-4DAC-84DB-7CFF05C43448}" type="pres">
      <dgm:prSet presAssocID="{4462B676-EAAF-4BB6-9B4A-973E225A608A}" presName="level3hierChild" presStyleCnt="0"/>
      <dgm:spPr/>
    </dgm:pt>
  </dgm:ptLst>
  <dgm:cxnLst>
    <dgm:cxn modelId="{8A22633D-AFA0-4BD3-B488-53B74597185D}" type="presOf" srcId="{96A4F1F6-C9E9-4B57-9E29-3F2D903C1691}" destId="{325F4BF8-F527-4511-B815-1361312C6CE0}" srcOrd="0" destOrd="0" presId="urn:microsoft.com/office/officeart/2005/8/layout/hierarchy2"/>
    <dgm:cxn modelId="{00015121-2A41-49BF-BD83-154792473876}" type="presOf" srcId="{166253D4-BF15-4DDD-8F77-2A8BA14E743B}" destId="{D90000A3-E69C-47F8-B8B5-9F4F00C6DF0A}" srcOrd="1" destOrd="0" presId="urn:microsoft.com/office/officeart/2005/8/layout/hierarchy2"/>
    <dgm:cxn modelId="{C69BEBFE-C3D7-4172-A60D-93F117621D62}" type="presOf" srcId="{A3E78F6B-C1E1-47A5-8C6A-3567A7C1088D}" destId="{1A28F19B-FEFD-4D2D-8AB3-5F8335FED900}" srcOrd="1" destOrd="0" presId="urn:microsoft.com/office/officeart/2005/8/layout/hierarchy2"/>
    <dgm:cxn modelId="{2D9E3767-1665-4C5D-91C3-20EC86A8BE9A}" type="presOf" srcId="{4EB44C8B-B7D0-4534-8BF9-C0C31CC0FCCF}" destId="{4EFDF310-F5BC-4C89-BFF9-C32E3E843CCD}" srcOrd="0" destOrd="0" presId="urn:microsoft.com/office/officeart/2005/8/layout/hierarchy2"/>
    <dgm:cxn modelId="{B86123FB-6994-42B4-A19E-920620138958}" srcId="{EF4D3CF3-AC8A-4648-948A-9B7C7E86A794}" destId="{6ABFA9FF-4D31-4DA9-8924-535167EAEF25}" srcOrd="1" destOrd="0" parTransId="{C6CFB697-912F-482F-9791-95C226DCF884}" sibTransId="{A169C3E2-5683-4493-AC07-12DA5B0C503F}"/>
    <dgm:cxn modelId="{92E36DFD-CEF6-41D3-996A-4FEFB7C9A568}" type="presOf" srcId="{8C3F948A-2C4C-4F93-AD82-B22D85F4D550}" destId="{2242B3E4-9831-43BB-B7C2-A3BCC19EEFD6}" srcOrd="1" destOrd="0" presId="urn:microsoft.com/office/officeart/2005/8/layout/hierarchy2"/>
    <dgm:cxn modelId="{D13036B5-B4D8-4FE7-B2DA-40C8DB65C7CD}" srcId="{4EB44C8B-B7D0-4534-8BF9-C0C31CC0FCCF}" destId="{BCAE22EA-6DB7-47F3-A23E-ED2816722F3F}" srcOrd="1" destOrd="0" parTransId="{E1FE124F-4508-48AF-A59D-443271CD4D4A}" sibTransId="{C863A3AB-2A42-49BE-9E03-3896C90A315C}"/>
    <dgm:cxn modelId="{542F6D90-7847-41A9-82E0-172396AE9462}" type="presOf" srcId="{7BA11879-6C5E-47B8-A7E6-B77126521DEE}" destId="{3AEE6150-BAA5-4AC8-808B-FB959711DAE4}" srcOrd="0" destOrd="0" presId="urn:microsoft.com/office/officeart/2005/8/layout/hierarchy2"/>
    <dgm:cxn modelId="{9CF15A19-1E5D-4E61-BB4E-027E7808EE09}" type="presOf" srcId="{383A3F47-302A-4DB3-9AF7-3841CD38DBBB}" destId="{B5D86349-3668-493D-8043-DEFD248B0F87}" srcOrd="0" destOrd="0" presId="urn:microsoft.com/office/officeart/2005/8/layout/hierarchy2"/>
    <dgm:cxn modelId="{5532F4C7-5F7C-4DCA-89B1-E13481DBB307}" type="presOf" srcId="{E1FE124F-4508-48AF-A59D-443271CD4D4A}" destId="{BC8EF9B9-A2E8-41C7-AC4C-2A638E976716}" srcOrd="1" destOrd="0" presId="urn:microsoft.com/office/officeart/2005/8/layout/hierarchy2"/>
    <dgm:cxn modelId="{AAC2C5A0-B2A9-4A36-9D0E-F868ED1A4676}" srcId="{0F981D2B-4663-4EDC-ABC3-A90C18D3A8B9}" destId="{C8C51D93-153D-47F3-87E6-A086331BAAB0}" srcOrd="2" destOrd="0" parTransId="{1ADF2BDA-852A-49C4-B012-F80655DCD577}" sibTransId="{D4278FAC-0CD6-454B-87C2-1293B06E16B0}"/>
    <dgm:cxn modelId="{CB06E50A-0E98-499B-90E1-8A1A33AA059D}" type="presOf" srcId="{6ABFA9FF-4D31-4DA9-8924-535167EAEF25}" destId="{FBA1F127-81BF-4396-A4CF-0490B910CD7E}" srcOrd="0" destOrd="0" presId="urn:microsoft.com/office/officeart/2005/8/layout/hierarchy2"/>
    <dgm:cxn modelId="{1187CA66-9FD1-429A-91EF-6F7A1512A485}" srcId="{0F981D2B-4663-4EDC-ABC3-A90C18D3A8B9}" destId="{9A51DC02-8764-482A-8562-FFD33624D3E7}" srcOrd="1" destOrd="0" parTransId="{02D6AE02-0906-476F-9845-1CFC80E296F7}" sibTransId="{26E4FD8F-595A-4B8E-BC6C-DC015085395B}"/>
    <dgm:cxn modelId="{84B20892-D28D-4332-B33F-4CB1DC19E367}" type="presOf" srcId="{0FA11098-A89B-4BA6-BBAA-5075764B22DC}" destId="{3621E893-2EDE-4A31-8994-57084905EE5B}" srcOrd="1" destOrd="0" presId="urn:microsoft.com/office/officeart/2005/8/layout/hierarchy2"/>
    <dgm:cxn modelId="{5F2F0649-62F9-4920-8AAB-374E56FD3DB1}" type="presOf" srcId="{E1FE124F-4508-48AF-A59D-443271CD4D4A}" destId="{91058881-7345-4F57-8A6F-CC3167F83D5D}" srcOrd="0" destOrd="0" presId="urn:microsoft.com/office/officeart/2005/8/layout/hierarchy2"/>
    <dgm:cxn modelId="{0FBB0263-BF78-4AFF-A7A5-5AB209DB62BA}" type="presOf" srcId="{A3E78F6B-C1E1-47A5-8C6A-3567A7C1088D}" destId="{2538F11C-00B6-47A7-AB8B-6FA874DC36E7}" srcOrd="0" destOrd="0" presId="urn:microsoft.com/office/officeart/2005/8/layout/hierarchy2"/>
    <dgm:cxn modelId="{AC0ABD2D-113E-4CB7-A3FF-0EE28D105319}" type="presOf" srcId="{9A51DC02-8764-482A-8562-FFD33624D3E7}" destId="{719E2F91-C009-4D5C-B45D-3D88E28EA26F}" srcOrd="0" destOrd="0" presId="urn:microsoft.com/office/officeart/2005/8/layout/hierarchy2"/>
    <dgm:cxn modelId="{150D2A4A-00FD-47EE-9204-94C1A28B97BF}" type="presOf" srcId="{C6CFB697-912F-482F-9791-95C226DCF884}" destId="{8EAACE90-33C0-496F-B26F-15861D52BCCF}" srcOrd="0" destOrd="0" presId="urn:microsoft.com/office/officeart/2005/8/layout/hierarchy2"/>
    <dgm:cxn modelId="{0A815985-709B-47A7-9345-619A6DF48146}" type="presOf" srcId="{307C88D7-2256-4E82-BF11-5FED7FEF5B5A}" destId="{61CD0102-C4F0-4B61-9D6B-20FFAC6E4ADA}" srcOrd="0" destOrd="0" presId="urn:microsoft.com/office/officeart/2005/8/layout/hierarchy2"/>
    <dgm:cxn modelId="{27E0ADBF-5A7F-479F-9984-9482AB153AE8}" type="presOf" srcId="{5BC1008A-07D7-4D94-8B45-A759958D9BEC}" destId="{1390C970-371D-4354-9958-54A7ADD22356}" srcOrd="1" destOrd="0" presId="urn:microsoft.com/office/officeart/2005/8/layout/hierarchy2"/>
    <dgm:cxn modelId="{7CB93444-23D6-42E1-BBDD-3BFBD22FD498}" type="presOf" srcId="{672F11AB-6BF3-4FC4-AA8B-19EE59BD5A0E}" destId="{A870A16F-5311-4452-89F5-7C72F04EE8F1}" srcOrd="0" destOrd="0" presId="urn:microsoft.com/office/officeart/2005/8/layout/hierarchy2"/>
    <dgm:cxn modelId="{5E84E730-0DF1-4A8E-8E6D-D7A5BF62B6D7}" srcId="{3A3CC9A4-AA02-4DEF-91E9-FC7BF9A72DA3}" destId="{7963CF27-D6FB-4214-ACD9-5781212E46BB}" srcOrd="1" destOrd="0" parTransId="{67C61E63-B367-4BA1-92FF-DD395E3E09F7}" sibTransId="{DCCF7B8F-A026-4FBE-B1FF-D77F6145B3B5}"/>
    <dgm:cxn modelId="{AC4F742C-BE0D-4FFE-9F26-6F39C66F168F}" srcId="{EF4D3CF3-AC8A-4648-948A-9B7C7E86A794}" destId="{672F11AB-6BF3-4FC4-AA8B-19EE59BD5A0E}" srcOrd="0" destOrd="0" parTransId="{F3B98BED-B58F-4CE0-A6CD-667895D42E50}" sibTransId="{42F6CA38-DB78-4EFE-87F3-CB1F8BEC83E1}"/>
    <dgm:cxn modelId="{13A28061-AB36-4CAD-B46A-ACD1257E9B13}" srcId="{3E60EB14-CDD6-4592-8817-D05526B335F6}" destId="{8436F869-D479-4518-A8E6-28C4B928DDDD}" srcOrd="0" destOrd="0" parTransId="{7AD9E43D-0922-4A89-AFEE-10650C5A8662}" sibTransId="{97EF8448-4889-4922-B027-B3C8242353B4}"/>
    <dgm:cxn modelId="{F8EA8EBE-5CB6-483F-B784-A7C7B46F3668}" srcId="{887F2C02-59BF-497C-8EA7-5FC4CD1ACBA6}" destId="{404E5D13-EA1A-4D76-8101-1B391E877FD9}" srcOrd="0" destOrd="0" parTransId="{5BC1008A-07D7-4D94-8B45-A759958D9BEC}" sibTransId="{D0D0765C-D3CB-4784-A2B9-FFA3AB5EFBDA}"/>
    <dgm:cxn modelId="{6E8C01B2-897E-4367-80E8-FACD4BEB0A5A}" type="presOf" srcId="{1ADF2BDA-852A-49C4-B012-F80655DCD577}" destId="{C0F148D4-73D3-4E47-960B-1765C83502CF}" srcOrd="0" destOrd="0" presId="urn:microsoft.com/office/officeart/2005/8/layout/hierarchy2"/>
    <dgm:cxn modelId="{BDAC315E-E66B-4E2B-8172-50EC77A953C8}" type="presOf" srcId="{7963CF27-D6FB-4214-ACD9-5781212E46BB}" destId="{DAC9D454-6354-4EE8-A64C-2ECE0B3FE15B}" srcOrd="0" destOrd="0" presId="urn:microsoft.com/office/officeart/2005/8/layout/hierarchy2"/>
    <dgm:cxn modelId="{581979E6-184D-484B-9CEF-E52418A8FB71}" type="presOf" srcId="{EF4D3CF3-AC8A-4648-948A-9B7C7E86A794}" destId="{8E026C7C-9BAD-40C8-93B4-66037298AFEC}" srcOrd="0" destOrd="0" presId="urn:microsoft.com/office/officeart/2005/8/layout/hierarchy2"/>
    <dgm:cxn modelId="{E5BBB121-1B5C-4B87-9EF5-B8E0C30597D9}" type="presOf" srcId="{F3B98BED-B58F-4CE0-A6CD-667895D42E50}" destId="{619E4819-9694-4613-AC1E-D75BFC9873C1}" srcOrd="0" destOrd="0" presId="urn:microsoft.com/office/officeart/2005/8/layout/hierarchy2"/>
    <dgm:cxn modelId="{FFF4B997-937A-4EFD-89EF-5C75570E154F}" type="presOf" srcId="{166253D4-BF15-4DDD-8F77-2A8BA14E743B}" destId="{82AB734A-338F-4898-BDAE-310BEBA2468E}" srcOrd="0" destOrd="0" presId="urn:microsoft.com/office/officeart/2005/8/layout/hierarchy2"/>
    <dgm:cxn modelId="{26E885ED-B56B-4427-BE3A-A31FCD85DA3A}" type="presOf" srcId="{0F981D2B-4663-4EDC-ABC3-A90C18D3A8B9}" destId="{A56A1EE7-3823-49A8-865D-4408ACFCE3B7}" srcOrd="0" destOrd="0" presId="urn:microsoft.com/office/officeart/2005/8/layout/hierarchy2"/>
    <dgm:cxn modelId="{B2AF20EA-B110-41B0-8006-B7E6E42C330C}" type="presOf" srcId="{383A3F47-302A-4DB3-9AF7-3841CD38DBBB}" destId="{1293C908-B731-4A12-84C2-F4CB6D760DAE}" srcOrd="1" destOrd="0" presId="urn:microsoft.com/office/officeart/2005/8/layout/hierarchy2"/>
    <dgm:cxn modelId="{99BA1072-56AF-40F1-BE92-7F0EA76C6157}" type="presOf" srcId="{BCAE22EA-6DB7-47F3-A23E-ED2816722F3F}" destId="{D042CC9C-6CBB-4B92-95A8-C1356B9A3A7B}" srcOrd="0" destOrd="0" presId="urn:microsoft.com/office/officeart/2005/8/layout/hierarchy2"/>
    <dgm:cxn modelId="{7A05AC0D-27FD-4B17-9A08-F707FA8D7B0F}" type="presOf" srcId="{5BC1008A-07D7-4D94-8B45-A759958D9BEC}" destId="{5A7520A5-6E67-4933-B3EE-E6BC63F2305C}" srcOrd="0" destOrd="0" presId="urn:microsoft.com/office/officeart/2005/8/layout/hierarchy2"/>
    <dgm:cxn modelId="{4ED03EA2-66F7-4920-A88A-C9D803C91FF0}" srcId="{7963CF27-D6FB-4214-ACD9-5781212E46BB}" destId="{0F981D2B-4663-4EDC-ABC3-A90C18D3A8B9}" srcOrd="0" destOrd="0" parTransId="{383A3F47-302A-4DB3-9AF7-3841CD38DBBB}" sibTransId="{C2B9FBB9-EE98-4EBD-AA24-88771EA7A9FB}"/>
    <dgm:cxn modelId="{FAFAEBB4-B191-4D5C-8F8D-2733C624B4A3}" type="presOf" srcId="{02D6AE02-0906-476F-9845-1CFC80E296F7}" destId="{3A9FC8DC-27E3-43FA-849C-7F1407F56CBB}" srcOrd="0" destOrd="0" presId="urn:microsoft.com/office/officeart/2005/8/layout/hierarchy2"/>
    <dgm:cxn modelId="{AFE1E611-7C58-4316-9447-F71F99C4C803}" srcId="{3A3CC9A4-AA02-4DEF-91E9-FC7BF9A72DA3}" destId="{4EB44C8B-B7D0-4534-8BF9-C0C31CC0FCCF}" srcOrd="0" destOrd="0" parTransId="{A765BD13-8760-4319-871B-92B125D2F74E}" sibTransId="{A4B9F492-DE1E-46EA-A0A0-40466C0421D3}"/>
    <dgm:cxn modelId="{0EE73FE7-1A63-49A5-8516-DB9679EDD1BF}" type="presOf" srcId="{3E60EB14-CDD6-4592-8817-D05526B335F6}" destId="{5A1A13FF-A5C7-4D76-B44F-E978C85A5335}" srcOrd="0" destOrd="0" presId="urn:microsoft.com/office/officeart/2005/8/layout/hierarchy2"/>
    <dgm:cxn modelId="{CDCA78F8-C331-4213-BDF5-AFAA14ED4724}" srcId="{7963CF27-D6FB-4214-ACD9-5781212E46BB}" destId="{3E60EB14-CDD6-4592-8817-D05526B335F6}" srcOrd="1" destOrd="0" parTransId="{0FA11098-A89B-4BA6-BBAA-5075764B22DC}" sibTransId="{043CD055-F9E6-4773-B642-B11C95D57CA3}"/>
    <dgm:cxn modelId="{5B0FE3C5-6E1D-4044-B8C2-14E7A45C9DA4}" type="presOf" srcId="{0FA11098-A89B-4BA6-BBAA-5075764B22DC}" destId="{60FB592F-7AAB-4BB0-A8B5-E86F62E4CF17}" srcOrd="0" destOrd="0" presId="urn:microsoft.com/office/officeart/2005/8/layout/hierarchy2"/>
    <dgm:cxn modelId="{9AF9BB6F-0D0C-44CA-847C-084BD761BEF8}" type="presOf" srcId="{8436F869-D479-4518-A8E6-28C4B928DDDD}" destId="{96E63074-CD5F-4746-A14E-DCF421810B9A}" srcOrd="0" destOrd="0" presId="urn:microsoft.com/office/officeart/2005/8/layout/hierarchy2"/>
    <dgm:cxn modelId="{544D07AD-8E72-455F-A695-564431E9A71D}" srcId="{7BA11879-6C5E-47B8-A7E6-B77126521DEE}" destId="{4462B676-EAAF-4BB6-9B4A-973E225A608A}" srcOrd="0" destOrd="0" parTransId="{A3E78F6B-C1E1-47A5-8C6A-3567A7C1088D}" sibTransId="{EEA8BB09-EB97-4D68-9596-0673590577F7}"/>
    <dgm:cxn modelId="{1AE97817-0EFD-4AA6-9BAA-927D8733B14F}" srcId="{404E5D13-EA1A-4D76-8101-1B391E877FD9}" destId="{35842479-3240-4376-B71B-09E3CBEAE777}" srcOrd="0" destOrd="0" parTransId="{166253D4-BF15-4DDD-8F77-2A8BA14E743B}" sibTransId="{C65A5576-64CA-4509-9CD0-7BD5156D7C75}"/>
    <dgm:cxn modelId="{6E7EB5B4-03EF-48CA-9687-20251E8F0C1D}" type="presOf" srcId="{02D6AE02-0906-476F-9845-1CFC80E296F7}" destId="{B79A7D91-2D1D-466B-BBEE-F543ABE41B34}" srcOrd="1" destOrd="0" presId="urn:microsoft.com/office/officeart/2005/8/layout/hierarchy2"/>
    <dgm:cxn modelId="{8735A93E-4A02-4E8E-8775-D604847BE256}" srcId="{3A3CC9A4-AA02-4DEF-91E9-FC7BF9A72DA3}" destId="{7BA11879-6C5E-47B8-A7E6-B77126521DEE}" srcOrd="2" destOrd="0" parTransId="{8D82F2BB-CAF9-4D4C-8CE1-824188173698}" sibTransId="{240539A1-531D-45EE-8921-BF775B8C9C9C}"/>
    <dgm:cxn modelId="{30352891-CB35-4862-A8B0-577A1D8829C2}" type="presOf" srcId="{C6CFB697-912F-482F-9791-95C226DCF884}" destId="{717FBA22-1E08-40CF-BA8A-424BBFD8AE1F}" srcOrd="1" destOrd="0" presId="urn:microsoft.com/office/officeart/2005/8/layout/hierarchy2"/>
    <dgm:cxn modelId="{B1D9D037-93E0-4D0C-A0BE-ADA9888954C0}" type="presOf" srcId="{8C3F948A-2C4C-4F93-AD82-B22D85F4D550}" destId="{3AA9F739-16FF-43C8-9E87-5259C153A9CA}" srcOrd="0" destOrd="0" presId="urn:microsoft.com/office/officeart/2005/8/layout/hierarchy2"/>
    <dgm:cxn modelId="{52542D4D-A3B7-4697-9DD7-FCBA5212FDCC}" type="presOf" srcId="{E357DE69-D452-41CC-9A57-D161EC512CDC}" destId="{6289A554-771D-4A0A-9CD9-FD6D04F0937B}" srcOrd="0" destOrd="0" presId="urn:microsoft.com/office/officeart/2005/8/layout/hierarchy2"/>
    <dgm:cxn modelId="{32A90CE8-923B-48C6-BB14-A7CCE662E455}" type="presOf" srcId="{E357DE69-D452-41CC-9A57-D161EC512CDC}" destId="{FDEECB85-8043-4890-89A9-4CCB71127DE4}" srcOrd="1" destOrd="0" presId="urn:microsoft.com/office/officeart/2005/8/layout/hierarchy2"/>
    <dgm:cxn modelId="{BBC0D5FD-367D-4F80-BB9E-7B9BB49EDBF2}" type="presOf" srcId="{887F2C02-59BF-497C-8EA7-5FC4CD1ACBA6}" destId="{7AF68A61-F4B2-4E78-833A-1D88B6AC3610}" srcOrd="0" destOrd="0" presId="urn:microsoft.com/office/officeart/2005/8/layout/hierarchy2"/>
    <dgm:cxn modelId="{CA4A9122-F583-4DA1-9045-7FFF8D393B09}" type="presOf" srcId="{7AD9E43D-0922-4A89-AFEE-10650C5A8662}" destId="{7A3EF332-8035-4B21-A5B8-BD7C191DF532}" srcOrd="1" destOrd="0" presId="urn:microsoft.com/office/officeart/2005/8/layout/hierarchy2"/>
    <dgm:cxn modelId="{71B5AD0D-C573-4D17-80C1-E8AFF1812DE0}" srcId="{EF4D3CF3-AC8A-4648-948A-9B7C7E86A794}" destId="{701B6025-6D87-4C3F-A25D-5F393DB8C3A4}" srcOrd="2" destOrd="0" parTransId="{96A4F1F6-C9E9-4B57-9E29-3F2D903C1691}" sibTransId="{FA988ED7-EC11-4C91-BA2B-C40DA967A514}"/>
    <dgm:cxn modelId="{FB4CEC68-2C31-4B2B-B425-BC71049A8764}" type="presOf" srcId="{307C88D7-2256-4E82-BF11-5FED7FEF5B5A}" destId="{C9375805-1022-4DE1-ABAC-0DA71CCC0896}" srcOrd="1" destOrd="0" presId="urn:microsoft.com/office/officeart/2005/8/layout/hierarchy2"/>
    <dgm:cxn modelId="{1A593B6D-9162-4556-90F8-D4750FBBA570}" type="presOf" srcId="{701B6025-6D87-4C3F-A25D-5F393DB8C3A4}" destId="{8EBFD8B8-6BE2-4C24-9C43-82BF84A7220E}" srcOrd="0" destOrd="0" presId="urn:microsoft.com/office/officeart/2005/8/layout/hierarchy2"/>
    <dgm:cxn modelId="{09A8A9E2-0DBD-450B-B17F-3A536BA195B8}" type="presOf" srcId="{4462B676-EAAF-4BB6-9B4A-973E225A608A}" destId="{90C4A310-193A-4898-9A8D-0C6A60C01D9E}" srcOrd="0" destOrd="0" presId="urn:microsoft.com/office/officeart/2005/8/layout/hierarchy2"/>
    <dgm:cxn modelId="{C4BBB337-16E6-4FCB-9FD2-FA00AFC5E627}" type="presOf" srcId="{96A4F1F6-C9E9-4B57-9E29-3F2D903C1691}" destId="{AFA68FE0-8766-4B61-9D7A-A1D8C13875CE}" srcOrd="1" destOrd="0" presId="urn:microsoft.com/office/officeart/2005/8/layout/hierarchy2"/>
    <dgm:cxn modelId="{8D4397B6-597B-4B4C-8084-BCF3C22E0D0F}" type="presOf" srcId="{1ADF2BDA-852A-49C4-B012-F80655DCD577}" destId="{9F0CA2D3-07EE-4C85-ACF5-A8460B43BDF4}" srcOrd="1" destOrd="0" presId="urn:microsoft.com/office/officeart/2005/8/layout/hierarchy2"/>
    <dgm:cxn modelId="{3B98E67B-EA70-4BA3-872C-4DE1AE498655}" type="presOf" srcId="{C8C51D93-153D-47F3-87E6-A086331BAAB0}" destId="{DB8B5331-F57E-4588-8CD6-D7A4FFFD3BC6}" srcOrd="0" destOrd="0" presId="urn:microsoft.com/office/officeart/2005/8/layout/hierarchy2"/>
    <dgm:cxn modelId="{0F756A78-865B-4E2C-886C-3FA897E2461A}" type="presOf" srcId="{404E5D13-EA1A-4D76-8101-1B391E877FD9}" destId="{FD617B68-86DE-4D82-93F6-4C3A575D9554}" srcOrd="0" destOrd="0" presId="urn:microsoft.com/office/officeart/2005/8/layout/hierarchy2"/>
    <dgm:cxn modelId="{EF6B7F20-C0AA-432B-958C-A8596A76EAA3}" type="presOf" srcId="{3A3CC9A4-AA02-4DEF-91E9-FC7BF9A72DA3}" destId="{F0D49A5A-19B3-4216-9900-95F102215567}" srcOrd="0" destOrd="0" presId="urn:microsoft.com/office/officeart/2005/8/layout/hierarchy2"/>
    <dgm:cxn modelId="{F44D5C12-085D-43EC-94AA-87658986B11B}" type="presOf" srcId="{35842479-3240-4376-B71B-09E3CBEAE777}" destId="{4ECD4C34-D854-419F-AA51-5DA9B6C2C633}" srcOrd="0" destOrd="0" presId="urn:microsoft.com/office/officeart/2005/8/layout/hierarchy2"/>
    <dgm:cxn modelId="{364CAA58-21DA-4D2D-9D95-EA09AC799C52}" srcId="{4EB44C8B-B7D0-4534-8BF9-C0C31CC0FCCF}" destId="{887F2C02-59BF-497C-8EA7-5FC4CD1ACBA6}" srcOrd="0" destOrd="0" parTransId="{E357DE69-D452-41CC-9A57-D161EC512CDC}" sibTransId="{3A824F00-A8BA-4507-BE37-310FF6F28CA6}"/>
    <dgm:cxn modelId="{609031BC-B574-4676-A739-F9ADCFF88B1C}" type="presOf" srcId="{BBEE0BCE-A7CE-4BAC-AA98-E4410A354E4A}" destId="{C28D6C5D-C4CF-4304-975B-2F5E22EA60A3}" srcOrd="0" destOrd="0" presId="urn:microsoft.com/office/officeart/2005/8/layout/hierarchy2"/>
    <dgm:cxn modelId="{6CC490E4-BA0A-4260-9B5F-74A77D0CD672}" srcId="{3E60EB14-CDD6-4592-8817-D05526B335F6}" destId="{EF4D3CF3-AC8A-4648-948A-9B7C7E86A794}" srcOrd="1" destOrd="0" parTransId="{8C3F948A-2C4C-4F93-AD82-B22D85F4D550}" sibTransId="{23FE37C3-7E01-426B-AC6D-A3ABD4F686B4}"/>
    <dgm:cxn modelId="{F62A5D80-C262-4759-93DB-3DA584683390}" type="presOf" srcId="{7AD9E43D-0922-4A89-AFEE-10650C5A8662}" destId="{80732AF1-540B-446D-8C85-04F82933106B}" srcOrd="0" destOrd="0" presId="urn:microsoft.com/office/officeart/2005/8/layout/hierarchy2"/>
    <dgm:cxn modelId="{EA383DAD-1A04-40C0-BE13-CE1742AD3CF3}" type="presOf" srcId="{F3B98BED-B58F-4CE0-A6CD-667895D42E50}" destId="{EFF8E4FE-FB35-4227-87A8-EAE6C3251E1A}" srcOrd="1" destOrd="0" presId="urn:microsoft.com/office/officeart/2005/8/layout/hierarchy2"/>
    <dgm:cxn modelId="{79F8D4F1-892B-4ABD-AC20-634360A8581F}" srcId="{0F981D2B-4663-4EDC-ABC3-A90C18D3A8B9}" destId="{BBEE0BCE-A7CE-4BAC-AA98-E4410A354E4A}" srcOrd="0" destOrd="0" parTransId="{307C88D7-2256-4E82-BF11-5FED7FEF5B5A}" sibTransId="{2469E8B5-D7C1-4FDB-8BAA-97BF22E81915}"/>
    <dgm:cxn modelId="{4B4B95F6-1A0C-40E9-885B-C4CF76A468F0}" type="presParOf" srcId="{F0D49A5A-19B3-4216-9900-95F102215567}" destId="{96615FC9-A728-4F0E-9CC5-9A07AA2D0C8B}" srcOrd="0" destOrd="0" presId="urn:microsoft.com/office/officeart/2005/8/layout/hierarchy2"/>
    <dgm:cxn modelId="{970A639D-2FF7-4233-AB08-25B40C0D4D39}" type="presParOf" srcId="{96615FC9-A728-4F0E-9CC5-9A07AA2D0C8B}" destId="{4EFDF310-F5BC-4C89-BFF9-C32E3E843CCD}" srcOrd="0" destOrd="0" presId="urn:microsoft.com/office/officeart/2005/8/layout/hierarchy2"/>
    <dgm:cxn modelId="{CF539D09-0044-4E6C-A6BC-FC617F76BB78}" type="presParOf" srcId="{96615FC9-A728-4F0E-9CC5-9A07AA2D0C8B}" destId="{C4251C85-889E-4F75-BCCC-340EE222CD16}" srcOrd="1" destOrd="0" presId="urn:microsoft.com/office/officeart/2005/8/layout/hierarchy2"/>
    <dgm:cxn modelId="{66664F3F-C7B9-499F-8C04-13461D6BCC98}" type="presParOf" srcId="{C4251C85-889E-4F75-BCCC-340EE222CD16}" destId="{6289A554-771D-4A0A-9CD9-FD6D04F0937B}" srcOrd="0" destOrd="0" presId="urn:microsoft.com/office/officeart/2005/8/layout/hierarchy2"/>
    <dgm:cxn modelId="{0FB84E4E-3115-4D61-B2D5-8237C3BBBEFE}" type="presParOf" srcId="{6289A554-771D-4A0A-9CD9-FD6D04F0937B}" destId="{FDEECB85-8043-4890-89A9-4CCB71127DE4}" srcOrd="0" destOrd="0" presId="urn:microsoft.com/office/officeart/2005/8/layout/hierarchy2"/>
    <dgm:cxn modelId="{9D034586-16D1-429F-95D2-8D2E6187DB4F}" type="presParOf" srcId="{C4251C85-889E-4F75-BCCC-340EE222CD16}" destId="{8947201E-E579-439E-B7D6-11A3F29E0127}" srcOrd="1" destOrd="0" presId="urn:microsoft.com/office/officeart/2005/8/layout/hierarchy2"/>
    <dgm:cxn modelId="{13BFCF3B-45A4-469B-AD5D-9BC6F4BA4DBA}" type="presParOf" srcId="{8947201E-E579-439E-B7D6-11A3F29E0127}" destId="{7AF68A61-F4B2-4E78-833A-1D88B6AC3610}" srcOrd="0" destOrd="0" presId="urn:microsoft.com/office/officeart/2005/8/layout/hierarchy2"/>
    <dgm:cxn modelId="{101AB00F-759A-4A85-8D7B-72D550BA200D}" type="presParOf" srcId="{8947201E-E579-439E-B7D6-11A3F29E0127}" destId="{82BFBA6E-3075-4118-BB4A-593CA471EF11}" srcOrd="1" destOrd="0" presId="urn:microsoft.com/office/officeart/2005/8/layout/hierarchy2"/>
    <dgm:cxn modelId="{ED54C45C-4492-411D-8FA7-A2359329BBB7}" type="presParOf" srcId="{82BFBA6E-3075-4118-BB4A-593CA471EF11}" destId="{5A7520A5-6E67-4933-B3EE-E6BC63F2305C}" srcOrd="0" destOrd="0" presId="urn:microsoft.com/office/officeart/2005/8/layout/hierarchy2"/>
    <dgm:cxn modelId="{EB574B93-3089-4426-B7F8-303F148E1BB1}" type="presParOf" srcId="{5A7520A5-6E67-4933-B3EE-E6BC63F2305C}" destId="{1390C970-371D-4354-9958-54A7ADD22356}" srcOrd="0" destOrd="0" presId="urn:microsoft.com/office/officeart/2005/8/layout/hierarchy2"/>
    <dgm:cxn modelId="{6769B3DF-3850-4339-8AAF-D2F4455DE627}" type="presParOf" srcId="{82BFBA6E-3075-4118-BB4A-593CA471EF11}" destId="{F885650F-D117-4C75-9206-D8196BE50F76}" srcOrd="1" destOrd="0" presId="urn:microsoft.com/office/officeart/2005/8/layout/hierarchy2"/>
    <dgm:cxn modelId="{BCE7D58B-C61E-41BB-8C35-94828E2BD68B}" type="presParOf" srcId="{F885650F-D117-4C75-9206-D8196BE50F76}" destId="{FD617B68-86DE-4D82-93F6-4C3A575D9554}" srcOrd="0" destOrd="0" presId="urn:microsoft.com/office/officeart/2005/8/layout/hierarchy2"/>
    <dgm:cxn modelId="{5664C1B7-40F9-40EE-A88B-CCA5777EC169}" type="presParOf" srcId="{F885650F-D117-4C75-9206-D8196BE50F76}" destId="{20191B69-E6BE-491C-97BD-1886EC3D30CC}" srcOrd="1" destOrd="0" presId="urn:microsoft.com/office/officeart/2005/8/layout/hierarchy2"/>
    <dgm:cxn modelId="{A72839DF-64CE-4B27-AA09-D9D30F36C23D}" type="presParOf" srcId="{20191B69-E6BE-491C-97BD-1886EC3D30CC}" destId="{82AB734A-338F-4898-BDAE-310BEBA2468E}" srcOrd="0" destOrd="0" presId="urn:microsoft.com/office/officeart/2005/8/layout/hierarchy2"/>
    <dgm:cxn modelId="{73A15424-C335-4233-80B4-479D25338521}" type="presParOf" srcId="{82AB734A-338F-4898-BDAE-310BEBA2468E}" destId="{D90000A3-E69C-47F8-B8B5-9F4F00C6DF0A}" srcOrd="0" destOrd="0" presId="urn:microsoft.com/office/officeart/2005/8/layout/hierarchy2"/>
    <dgm:cxn modelId="{09EB651E-EEFF-45F3-A1BE-203F692F5FBE}" type="presParOf" srcId="{20191B69-E6BE-491C-97BD-1886EC3D30CC}" destId="{49507074-A57B-4ED0-B212-2526D3FE6114}" srcOrd="1" destOrd="0" presId="urn:microsoft.com/office/officeart/2005/8/layout/hierarchy2"/>
    <dgm:cxn modelId="{6CC31C4A-6ECD-476E-9CDC-E885CABE897B}" type="presParOf" srcId="{49507074-A57B-4ED0-B212-2526D3FE6114}" destId="{4ECD4C34-D854-419F-AA51-5DA9B6C2C633}" srcOrd="0" destOrd="0" presId="urn:microsoft.com/office/officeart/2005/8/layout/hierarchy2"/>
    <dgm:cxn modelId="{CB1B7CDE-C522-431F-AB73-079E605F7258}" type="presParOf" srcId="{49507074-A57B-4ED0-B212-2526D3FE6114}" destId="{53D683A7-85FC-4224-9847-8F52E05550BB}" srcOrd="1" destOrd="0" presId="urn:microsoft.com/office/officeart/2005/8/layout/hierarchy2"/>
    <dgm:cxn modelId="{1C09B332-ED26-42ED-9F78-A71F6ADC63B7}" type="presParOf" srcId="{C4251C85-889E-4F75-BCCC-340EE222CD16}" destId="{91058881-7345-4F57-8A6F-CC3167F83D5D}" srcOrd="2" destOrd="0" presId="urn:microsoft.com/office/officeart/2005/8/layout/hierarchy2"/>
    <dgm:cxn modelId="{31CD41B2-626E-48DB-94DA-714B38B2D328}" type="presParOf" srcId="{91058881-7345-4F57-8A6F-CC3167F83D5D}" destId="{BC8EF9B9-A2E8-41C7-AC4C-2A638E976716}" srcOrd="0" destOrd="0" presId="urn:microsoft.com/office/officeart/2005/8/layout/hierarchy2"/>
    <dgm:cxn modelId="{99A2D009-428B-4C4C-A4A2-4523912A38F1}" type="presParOf" srcId="{C4251C85-889E-4F75-BCCC-340EE222CD16}" destId="{EA6D3124-A569-4732-9DFC-583138038355}" srcOrd="3" destOrd="0" presId="urn:microsoft.com/office/officeart/2005/8/layout/hierarchy2"/>
    <dgm:cxn modelId="{CC9F9FCA-8855-4D5C-B302-C7C1EF19F907}" type="presParOf" srcId="{EA6D3124-A569-4732-9DFC-583138038355}" destId="{D042CC9C-6CBB-4B92-95A8-C1356B9A3A7B}" srcOrd="0" destOrd="0" presId="urn:microsoft.com/office/officeart/2005/8/layout/hierarchy2"/>
    <dgm:cxn modelId="{F74C1BD7-0C79-4C1B-ABC8-FB8563580FDB}" type="presParOf" srcId="{EA6D3124-A569-4732-9DFC-583138038355}" destId="{6ED0EB38-6EB9-49A5-B848-69AF91BA4C66}" srcOrd="1" destOrd="0" presId="urn:microsoft.com/office/officeart/2005/8/layout/hierarchy2"/>
    <dgm:cxn modelId="{6657C46B-BFA3-447B-A808-F4FF1386BD3E}" type="presParOf" srcId="{F0D49A5A-19B3-4216-9900-95F102215567}" destId="{3F176372-9C4B-482F-BFC2-8DB75941A2D2}" srcOrd="1" destOrd="0" presId="urn:microsoft.com/office/officeart/2005/8/layout/hierarchy2"/>
    <dgm:cxn modelId="{9D49BE32-F943-47D9-9091-8276B2DE94D0}" type="presParOf" srcId="{3F176372-9C4B-482F-BFC2-8DB75941A2D2}" destId="{DAC9D454-6354-4EE8-A64C-2ECE0B3FE15B}" srcOrd="0" destOrd="0" presId="urn:microsoft.com/office/officeart/2005/8/layout/hierarchy2"/>
    <dgm:cxn modelId="{8E490E8D-770E-4155-9AB8-419450911A5E}" type="presParOf" srcId="{3F176372-9C4B-482F-BFC2-8DB75941A2D2}" destId="{D8F5FC21-EAEE-4C76-8222-78B3E3C5618E}" srcOrd="1" destOrd="0" presId="urn:microsoft.com/office/officeart/2005/8/layout/hierarchy2"/>
    <dgm:cxn modelId="{ADDAE12F-55A1-41D6-9A95-18C39170606F}" type="presParOf" srcId="{D8F5FC21-EAEE-4C76-8222-78B3E3C5618E}" destId="{B5D86349-3668-493D-8043-DEFD248B0F87}" srcOrd="0" destOrd="0" presId="urn:microsoft.com/office/officeart/2005/8/layout/hierarchy2"/>
    <dgm:cxn modelId="{FAEF17CF-16E5-4543-AE21-98E4337C9036}" type="presParOf" srcId="{B5D86349-3668-493D-8043-DEFD248B0F87}" destId="{1293C908-B731-4A12-84C2-F4CB6D760DAE}" srcOrd="0" destOrd="0" presId="urn:microsoft.com/office/officeart/2005/8/layout/hierarchy2"/>
    <dgm:cxn modelId="{28B6FFA7-80DD-4CF3-85F2-0BA403C424E5}" type="presParOf" srcId="{D8F5FC21-EAEE-4C76-8222-78B3E3C5618E}" destId="{F5457D04-20C0-472E-8863-9E697BE01075}" srcOrd="1" destOrd="0" presId="urn:microsoft.com/office/officeart/2005/8/layout/hierarchy2"/>
    <dgm:cxn modelId="{0C40EEE0-82D0-4405-89C1-0DF85D9CA232}" type="presParOf" srcId="{F5457D04-20C0-472E-8863-9E697BE01075}" destId="{A56A1EE7-3823-49A8-865D-4408ACFCE3B7}" srcOrd="0" destOrd="0" presId="urn:microsoft.com/office/officeart/2005/8/layout/hierarchy2"/>
    <dgm:cxn modelId="{766145B5-C1DA-4902-A472-50B85EFF014A}" type="presParOf" srcId="{F5457D04-20C0-472E-8863-9E697BE01075}" destId="{8A2AB4F5-6730-4A05-8EBF-F43D832D44C4}" srcOrd="1" destOrd="0" presId="urn:microsoft.com/office/officeart/2005/8/layout/hierarchy2"/>
    <dgm:cxn modelId="{89F03014-2F3D-49F0-865F-A6CA40729F2B}" type="presParOf" srcId="{8A2AB4F5-6730-4A05-8EBF-F43D832D44C4}" destId="{61CD0102-C4F0-4B61-9D6B-20FFAC6E4ADA}" srcOrd="0" destOrd="0" presId="urn:microsoft.com/office/officeart/2005/8/layout/hierarchy2"/>
    <dgm:cxn modelId="{642050EA-A843-495D-A27E-75D46CE585C8}" type="presParOf" srcId="{61CD0102-C4F0-4B61-9D6B-20FFAC6E4ADA}" destId="{C9375805-1022-4DE1-ABAC-0DA71CCC0896}" srcOrd="0" destOrd="0" presId="urn:microsoft.com/office/officeart/2005/8/layout/hierarchy2"/>
    <dgm:cxn modelId="{8A2390DB-4CF0-47C0-879D-D1C3FDB56498}" type="presParOf" srcId="{8A2AB4F5-6730-4A05-8EBF-F43D832D44C4}" destId="{BB87F89F-A03D-45BC-8732-777C5A58BEC1}" srcOrd="1" destOrd="0" presId="urn:microsoft.com/office/officeart/2005/8/layout/hierarchy2"/>
    <dgm:cxn modelId="{52D85EFE-9BB3-4D55-9DCE-E28228FD67A2}" type="presParOf" srcId="{BB87F89F-A03D-45BC-8732-777C5A58BEC1}" destId="{C28D6C5D-C4CF-4304-975B-2F5E22EA60A3}" srcOrd="0" destOrd="0" presId="urn:microsoft.com/office/officeart/2005/8/layout/hierarchy2"/>
    <dgm:cxn modelId="{3484D874-3BDE-4CC0-BE25-B9DBDA82D63B}" type="presParOf" srcId="{BB87F89F-A03D-45BC-8732-777C5A58BEC1}" destId="{FF341385-E6AB-4EE3-80DB-7E96DB514A58}" srcOrd="1" destOrd="0" presId="urn:microsoft.com/office/officeart/2005/8/layout/hierarchy2"/>
    <dgm:cxn modelId="{0D20DBCA-392B-4295-99DA-885F777EA8B9}" type="presParOf" srcId="{8A2AB4F5-6730-4A05-8EBF-F43D832D44C4}" destId="{3A9FC8DC-27E3-43FA-849C-7F1407F56CBB}" srcOrd="2" destOrd="0" presId="urn:microsoft.com/office/officeart/2005/8/layout/hierarchy2"/>
    <dgm:cxn modelId="{163685E3-0862-4B00-9DD4-F5AC8B38FFE5}" type="presParOf" srcId="{3A9FC8DC-27E3-43FA-849C-7F1407F56CBB}" destId="{B79A7D91-2D1D-466B-BBEE-F543ABE41B34}" srcOrd="0" destOrd="0" presId="urn:microsoft.com/office/officeart/2005/8/layout/hierarchy2"/>
    <dgm:cxn modelId="{66DA094F-2934-4F1A-904D-0385A2716B51}" type="presParOf" srcId="{8A2AB4F5-6730-4A05-8EBF-F43D832D44C4}" destId="{3E881947-6AB8-4F37-B11E-48F38C0EF50D}" srcOrd="3" destOrd="0" presId="urn:microsoft.com/office/officeart/2005/8/layout/hierarchy2"/>
    <dgm:cxn modelId="{A76F9707-6245-4C00-9CF0-1F45CC17C734}" type="presParOf" srcId="{3E881947-6AB8-4F37-B11E-48F38C0EF50D}" destId="{719E2F91-C009-4D5C-B45D-3D88E28EA26F}" srcOrd="0" destOrd="0" presId="urn:microsoft.com/office/officeart/2005/8/layout/hierarchy2"/>
    <dgm:cxn modelId="{DFE77EA7-079A-411F-90AF-D5894795154B}" type="presParOf" srcId="{3E881947-6AB8-4F37-B11E-48F38C0EF50D}" destId="{4EEBA757-8C66-46B0-9100-87AE365B2DC8}" srcOrd="1" destOrd="0" presId="urn:microsoft.com/office/officeart/2005/8/layout/hierarchy2"/>
    <dgm:cxn modelId="{F3BCB315-D7B5-403C-B1B3-95A99D029737}" type="presParOf" srcId="{8A2AB4F5-6730-4A05-8EBF-F43D832D44C4}" destId="{C0F148D4-73D3-4E47-960B-1765C83502CF}" srcOrd="4" destOrd="0" presId="urn:microsoft.com/office/officeart/2005/8/layout/hierarchy2"/>
    <dgm:cxn modelId="{B4BF8830-D7A7-4C76-B1A8-FF5D6CE65B43}" type="presParOf" srcId="{C0F148D4-73D3-4E47-960B-1765C83502CF}" destId="{9F0CA2D3-07EE-4C85-ACF5-A8460B43BDF4}" srcOrd="0" destOrd="0" presId="urn:microsoft.com/office/officeart/2005/8/layout/hierarchy2"/>
    <dgm:cxn modelId="{A5C32933-19F0-4E08-BF60-8933B0969049}" type="presParOf" srcId="{8A2AB4F5-6730-4A05-8EBF-F43D832D44C4}" destId="{A2511E8E-25E5-4811-A042-0E324DF502F3}" srcOrd="5" destOrd="0" presId="urn:microsoft.com/office/officeart/2005/8/layout/hierarchy2"/>
    <dgm:cxn modelId="{09C8B91E-4C86-4E46-81E9-84E800A38F12}" type="presParOf" srcId="{A2511E8E-25E5-4811-A042-0E324DF502F3}" destId="{DB8B5331-F57E-4588-8CD6-D7A4FFFD3BC6}" srcOrd="0" destOrd="0" presId="urn:microsoft.com/office/officeart/2005/8/layout/hierarchy2"/>
    <dgm:cxn modelId="{9A4197E0-AADE-401B-8090-96DE19E88642}" type="presParOf" srcId="{A2511E8E-25E5-4811-A042-0E324DF502F3}" destId="{BFC35F37-9BBB-40C7-AD30-82E212EA4DD7}" srcOrd="1" destOrd="0" presId="urn:microsoft.com/office/officeart/2005/8/layout/hierarchy2"/>
    <dgm:cxn modelId="{7C747093-3C7E-405C-B5C5-9FBB26298B13}" type="presParOf" srcId="{D8F5FC21-EAEE-4C76-8222-78B3E3C5618E}" destId="{60FB592F-7AAB-4BB0-A8B5-E86F62E4CF17}" srcOrd="2" destOrd="0" presId="urn:microsoft.com/office/officeart/2005/8/layout/hierarchy2"/>
    <dgm:cxn modelId="{ED4E11E8-AAB0-4C9A-A95D-4E8AC73EDD92}" type="presParOf" srcId="{60FB592F-7AAB-4BB0-A8B5-E86F62E4CF17}" destId="{3621E893-2EDE-4A31-8994-57084905EE5B}" srcOrd="0" destOrd="0" presId="urn:microsoft.com/office/officeart/2005/8/layout/hierarchy2"/>
    <dgm:cxn modelId="{54355A1B-2245-4B92-8336-AC60B1091CC5}" type="presParOf" srcId="{D8F5FC21-EAEE-4C76-8222-78B3E3C5618E}" destId="{A862AC81-CCBE-455B-B2BC-D93C90EFB33D}" srcOrd="3" destOrd="0" presId="urn:microsoft.com/office/officeart/2005/8/layout/hierarchy2"/>
    <dgm:cxn modelId="{CCB7AB38-6967-45A2-8DD0-BACCD7174C0B}" type="presParOf" srcId="{A862AC81-CCBE-455B-B2BC-D93C90EFB33D}" destId="{5A1A13FF-A5C7-4D76-B44F-E978C85A5335}" srcOrd="0" destOrd="0" presId="urn:microsoft.com/office/officeart/2005/8/layout/hierarchy2"/>
    <dgm:cxn modelId="{9689E63D-C9FF-4653-BCE4-4D1A2387185C}" type="presParOf" srcId="{A862AC81-CCBE-455B-B2BC-D93C90EFB33D}" destId="{B7B32625-0355-4B3D-AB53-CEFE9CF6053B}" srcOrd="1" destOrd="0" presId="urn:microsoft.com/office/officeart/2005/8/layout/hierarchy2"/>
    <dgm:cxn modelId="{DB2EDA20-AF54-4166-B8F3-20E6A2020BCD}" type="presParOf" srcId="{B7B32625-0355-4B3D-AB53-CEFE9CF6053B}" destId="{80732AF1-540B-446D-8C85-04F82933106B}" srcOrd="0" destOrd="0" presId="urn:microsoft.com/office/officeart/2005/8/layout/hierarchy2"/>
    <dgm:cxn modelId="{12E4371F-842A-4B5A-8E80-43065B607F72}" type="presParOf" srcId="{80732AF1-540B-446D-8C85-04F82933106B}" destId="{7A3EF332-8035-4B21-A5B8-BD7C191DF532}" srcOrd="0" destOrd="0" presId="urn:microsoft.com/office/officeart/2005/8/layout/hierarchy2"/>
    <dgm:cxn modelId="{45F9FB52-1A33-406B-899A-3644ABEF8BEC}" type="presParOf" srcId="{B7B32625-0355-4B3D-AB53-CEFE9CF6053B}" destId="{F4CCFB03-7688-464E-A87A-8E701706158A}" srcOrd="1" destOrd="0" presId="urn:microsoft.com/office/officeart/2005/8/layout/hierarchy2"/>
    <dgm:cxn modelId="{3348FB00-46D3-467E-B5C6-793255375A1D}" type="presParOf" srcId="{F4CCFB03-7688-464E-A87A-8E701706158A}" destId="{96E63074-CD5F-4746-A14E-DCF421810B9A}" srcOrd="0" destOrd="0" presId="urn:microsoft.com/office/officeart/2005/8/layout/hierarchy2"/>
    <dgm:cxn modelId="{387D9441-3B23-442D-B418-83553CA04FC4}" type="presParOf" srcId="{F4CCFB03-7688-464E-A87A-8E701706158A}" destId="{FB216C69-AD8B-4077-9128-B3E955D8217A}" srcOrd="1" destOrd="0" presId="urn:microsoft.com/office/officeart/2005/8/layout/hierarchy2"/>
    <dgm:cxn modelId="{66BA71CE-6E0B-40D6-9F02-1E293644DDCA}" type="presParOf" srcId="{B7B32625-0355-4B3D-AB53-CEFE9CF6053B}" destId="{3AA9F739-16FF-43C8-9E87-5259C153A9CA}" srcOrd="2" destOrd="0" presId="urn:microsoft.com/office/officeart/2005/8/layout/hierarchy2"/>
    <dgm:cxn modelId="{25337032-2D9C-4135-AACC-5FFD7EA34E4F}" type="presParOf" srcId="{3AA9F739-16FF-43C8-9E87-5259C153A9CA}" destId="{2242B3E4-9831-43BB-B7C2-A3BCC19EEFD6}" srcOrd="0" destOrd="0" presId="urn:microsoft.com/office/officeart/2005/8/layout/hierarchy2"/>
    <dgm:cxn modelId="{F153FD4C-6F77-4CE8-87C5-E6B9B0E52FBA}" type="presParOf" srcId="{B7B32625-0355-4B3D-AB53-CEFE9CF6053B}" destId="{BFC2F8EB-C319-44BB-9634-33191D79FD1F}" srcOrd="3" destOrd="0" presId="urn:microsoft.com/office/officeart/2005/8/layout/hierarchy2"/>
    <dgm:cxn modelId="{9F4E305F-4034-4C00-98B7-FCFA907173D9}" type="presParOf" srcId="{BFC2F8EB-C319-44BB-9634-33191D79FD1F}" destId="{8E026C7C-9BAD-40C8-93B4-66037298AFEC}" srcOrd="0" destOrd="0" presId="urn:microsoft.com/office/officeart/2005/8/layout/hierarchy2"/>
    <dgm:cxn modelId="{CFE45C79-CBF2-4DEC-B13F-E221A9E0FE4A}" type="presParOf" srcId="{BFC2F8EB-C319-44BB-9634-33191D79FD1F}" destId="{00D0186D-FC1A-43EB-BEC6-4EB3DFFD306C}" srcOrd="1" destOrd="0" presId="urn:microsoft.com/office/officeart/2005/8/layout/hierarchy2"/>
    <dgm:cxn modelId="{87501FCF-450E-44B0-ADC3-AC836F106277}" type="presParOf" srcId="{00D0186D-FC1A-43EB-BEC6-4EB3DFFD306C}" destId="{619E4819-9694-4613-AC1E-D75BFC9873C1}" srcOrd="0" destOrd="0" presId="urn:microsoft.com/office/officeart/2005/8/layout/hierarchy2"/>
    <dgm:cxn modelId="{AA0148E0-6710-4263-A0E1-14DD49AC24F7}" type="presParOf" srcId="{619E4819-9694-4613-AC1E-D75BFC9873C1}" destId="{EFF8E4FE-FB35-4227-87A8-EAE6C3251E1A}" srcOrd="0" destOrd="0" presId="urn:microsoft.com/office/officeart/2005/8/layout/hierarchy2"/>
    <dgm:cxn modelId="{126D2E8C-9993-42C5-85AC-5911C95A3BB1}" type="presParOf" srcId="{00D0186D-FC1A-43EB-BEC6-4EB3DFFD306C}" destId="{8B10A151-E3FA-45D8-AF55-63ECAE6EFFD7}" srcOrd="1" destOrd="0" presId="urn:microsoft.com/office/officeart/2005/8/layout/hierarchy2"/>
    <dgm:cxn modelId="{FB525E64-9379-4E84-A1FE-E972E6D968FC}" type="presParOf" srcId="{8B10A151-E3FA-45D8-AF55-63ECAE6EFFD7}" destId="{A870A16F-5311-4452-89F5-7C72F04EE8F1}" srcOrd="0" destOrd="0" presId="urn:microsoft.com/office/officeart/2005/8/layout/hierarchy2"/>
    <dgm:cxn modelId="{C558E197-02D1-4470-8F7F-31DE902004F7}" type="presParOf" srcId="{8B10A151-E3FA-45D8-AF55-63ECAE6EFFD7}" destId="{CC7E0184-D3B8-486F-A482-4BD1AB4E0FB9}" srcOrd="1" destOrd="0" presId="urn:microsoft.com/office/officeart/2005/8/layout/hierarchy2"/>
    <dgm:cxn modelId="{7C9CD9F9-E52F-46CA-9F46-3077024E91DA}" type="presParOf" srcId="{00D0186D-FC1A-43EB-BEC6-4EB3DFFD306C}" destId="{8EAACE90-33C0-496F-B26F-15861D52BCCF}" srcOrd="2" destOrd="0" presId="urn:microsoft.com/office/officeart/2005/8/layout/hierarchy2"/>
    <dgm:cxn modelId="{B233A094-DC51-4EA2-83A6-001E070E6D87}" type="presParOf" srcId="{8EAACE90-33C0-496F-B26F-15861D52BCCF}" destId="{717FBA22-1E08-40CF-BA8A-424BBFD8AE1F}" srcOrd="0" destOrd="0" presId="urn:microsoft.com/office/officeart/2005/8/layout/hierarchy2"/>
    <dgm:cxn modelId="{BBC0F429-EE76-417E-B7DC-53D038D34D13}" type="presParOf" srcId="{00D0186D-FC1A-43EB-BEC6-4EB3DFFD306C}" destId="{B55C1A98-33D9-4F06-9DFE-FB80D0A7AF09}" srcOrd="3" destOrd="0" presId="urn:microsoft.com/office/officeart/2005/8/layout/hierarchy2"/>
    <dgm:cxn modelId="{4242B68A-5CDB-4150-881B-14BC15E192A1}" type="presParOf" srcId="{B55C1A98-33D9-4F06-9DFE-FB80D0A7AF09}" destId="{FBA1F127-81BF-4396-A4CF-0490B910CD7E}" srcOrd="0" destOrd="0" presId="urn:microsoft.com/office/officeart/2005/8/layout/hierarchy2"/>
    <dgm:cxn modelId="{77E30027-7CDA-4EC7-8DBF-06D2FB94B663}" type="presParOf" srcId="{B55C1A98-33D9-4F06-9DFE-FB80D0A7AF09}" destId="{8097F774-40EE-44E9-8F15-17A408A27441}" srcOrd="1" destOrd="0" presId="urn:microsoft.com/office/officeart/2005/8/layout/hierarchy2"/>
    <dgm:cxn modelId="{8233D5C4-3FE5-480D-8BC2-5FB84120A38E}" type="presParOf" srcId="{00D0186D-FC1A-43EB-BEC6-4EB3DFFD306C}" destId="{325F4BF8-F527-4511-B815-1361312C6CE0}" srcOrd="4" destOrd="0" presId="urn:microsoft.com/office/officeart/2005/8/layout/hierarchy2"/>
    <dgm:cxn modelId="{825545B2-981E-4B8F-8E1A-E3D7248BF7EF}" type="presParOf" srcId="{325F4BF8-F527-4511-B815-1361312C6CE0}" destId="{AFA68FE0-8766-4B61-9D7A-A1D8C13875CE}" srcOrd="0" destOrd="0" presId="urn:microsoft.com/office/officeart/2005/8/layout/hierarchy2"/>
    <dgm:cxn modelId="{FE3E8B82-8464-4270-987C-BBFE92412B7C}" type="presParOf" srcId="{00D0186D-FC1A-43EB-BEC6-4EB3DFFD306C}" destId="{F67FE457-2545-40FE-A04F-1ADF0F2E8C0B}" srcOrd="5" destOrd="0" presId="urn:microsoft.com/office/officeart/2005/8/layout/hierarchy2"/>
    <dgm:cxn modelId="{65E21043-BDB7-4C04-9890-29C70E0C2C5A}" type="presParOf" srcId="{F67FE457-2545-40FE-A04F-1ADF0F2E8C0B}" destId="{8EBFD8B8-6BE2-4C24-9C43-82BF84A7220E}" srcOrd="0" destOrd="0" presId="urn:microsoft.com/office/officeart/2005/8/layout/hierarchy2"/>
    <dgm:cxn modelId="{A89CE951-380A-4A5F-BD4E-D17D87639CBB}" type="presParOf" srcId="{F67FE457-2545-40FE-A04F-1ADF0F2E8C0B}" destId="{8E0F03ED-6862-4668-9298-80BF3E38F7B8}" srcOrd="1" destOrd="0" presId="urn:microsoft.com/office/officeart/2005/8/layout/hierarchy2"/>
    <dgm:cxn modelId="{E1733B6B-F4AD-4449-B766-FD9C1CEAED0F}" type="presParOf" srcId="{F0D49A5A-19B3-4216-9900-95F102215567}" destId="{EF7CD02F-E49C-4B0E-A6AD-CD6C110F8F41}" srcOrd="2" destOrd="0" presId="urn:microsoft.com/office/officeart/2005/8/layout/hierarchy2"/>
    <dgm:cxn modelId="{438C89AD-122B-4D6E-B252-A1CF8F60412C}" type="presParOf" srcId="{EF7CD02F-E49C-4B0E-A6AD-CD6C110F8F41}" destId="{3AEE6150-BAA5-4AC8-808B-FB959711DAE4}" srcOrd="0" destOrd="0" presId="urn:microsoft.com/office/officeart/2005/8/layout/hierarchy2"/>
    <dgm:cxn modelId="{0B518E8D-529F-49C4-AE0C-3697E0DD3B5E}" type="presParOf" srcId="{EF7CD02F-E49C-4B0E-A6AD-CD6C110F8F41}" destId="{E55CD15C-6B3E-48D4-A349-3BA76286750E}" srcOrd="1" destOrd="0" presId="urn:microsoft.com/office/officeart/2005/8/layout/hierarchy2"/>
    <dgm:cxn modelId="{57548FCE-CD27-4284-87FF-BA5356C249A2}" type="presParOf" srcId="{E55CD15C-6B3E-48D4-A349-3BA76286750E}" destId="{2538F11C-00B6-47A7-AB8B-6FA874DC36E7}" srcOrd="0" destOrd="0" presId="urn:microsoft.com/office/officeart/2005/8/layout/hierarchy2"/>
    <dgm:cxn modelId="{455F2077-370A-4F22-8001-C958FB06C0D4}" type="presParOf" srcId="{2538F11C-00B6-47A7-AB8B-6FA874DC36E7}" destId="{1A28F19B-FEFD-4D2D-8AB3-5F8335FED900}" srcOrd="0" destOrd="0" presId="urn:microsoft.com/office/officeart/2005/8/layout/hierarchy2"/>
    <dgm:cxn modelId="{5A579405-CAD5-492B-9C53-62E26DAA9261}" type="presParOf" srcId="{E55CD15C-6B3E-48D4-A349-3BA76286750E}" destId="{8902D89D-ACE6-4BBD-BE7A-7CA85CCCDEE7}" srcOrd="1" destOrd="0" presId="urn:microsoft.com/office/officeart/2005/8/layout/hierarchy2"/>
    <dgm:cxn modelId="{F1180E99-DEA1-4E0A-949A-2993318C6980}" type="presParOf" srcId="{8902D89D-ACE6-4BBD-BE7A-7CA85CCCDEE7}" destId="{90C4A310-193A-4898-9A8D-0C6A60C01D9E}" srcOrd="0" destOrd="0" presId="urn:microsoft.com/office/officeart/2005/8/layout/hierarchy2"/>
    <dgm:cxn modelId="{5E3999AF-712A-4E76-A563-E55E1A2104CF}" type="presParOf" srcId="{8902D89D-ACE6-4BBD-BE7A-7CA85CCCDEE7}" destId="{8230B60C-E178-4DAC-84DB-7CFF05C43448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FDF310-F5BC-4C89-BFF9-C32E3E843CCD}">
      <dsp:nvSpPr>
        <dsp:cNvPr id="0" name=""/>
        <dsp:cNvSpPr/>
      </dsp:nvSpPr>
      <dsp:spPr>
        <a:xfrm>
          <a:off x="4888645" y="3190"/>
          <a:ext cx="1089454" cy="54472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kern="1200" dirty="0" smtClean="0">
              <a:cs typeface="B Mitra" panose="00000400000000000000" pitchFamily="2" charset="-78"/>
            </a:rPr>
            <a:t>ابزار علم</a:t>
          </a:r>
          <a:endParaRPr lang="en-US" sz="1600" b="1" kern="1200" dirty="0">
            <a:cs typeface="B Mitra" panose="00000400000000000000" pitchFamily="2" charset="-78"/>
          </a:endParaRPr>
        </a:p>
      </dsp:txBody>
      <dsp:txXfrm>
        <a:off x="4904600" y="19145"/>
        <a:ext cx="1057544" cy="512817"/>
      </dsp:txXfrm>
    </dsp:sp>
    <dsp:sp modelId="{A4748FFD-867A-48D7-99C6-25D9C0C9AFEA}">
      <dsp:nvSpPr>
        <dsp:cNvPr id="0" name=""/>
        <dsp:cNvSpPr/>
      </dsp:nvSpPr>
      <dsp:spPr>
        <a:xfrm rot="10800000">
          <a:off x="4452863" y="266741"/>
          <a:ext cx="435781" cy="17626"/>
        </a:xfrm>
        <a:custGeom>
          <a:avLst/>
          <a:gdLst/>
          <a:ahLst/>
          <a:cxnLst/>
          <a:rect l="0" t="0" r="0" b="0"/>
          <a:pathLst>
            <a:path>
              <a:moveTo>
                <a:pt x="0" y="8813"/>
              </a:moveTo>
              <a:lnTo>
                <a:pt x="435781" y="8813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4659860" y="264660"/>
        <a:ext cx="21789" cy="21789"/>
      </dsp:txXfrm>
    </dsp:sp>
    <dsp:sp modelId="{DDC71D2D-521F-42C6-828F-82FD4B1BD071}">
      <dsp:nvSpPr>
        <dsp:cNvPr id="0" name=""/>
        <dsp:cNvSpPr/>
      </dsp:nvSpPr>
      <dsp:spPr>
        <a:xfrm>
          <a:off x="3363409" y="3190"/>
          <a:ext cx="1089454" cy="54472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kern="1200" smtClean="0">
              <a:cs typeface="B Mitra" panose="00000400000000000000" pitchFamily="2" charset="-78"/>
            </a:rPr>
            <a:t>منطق</a:t>
          </a:r>
          <a:endParaRPr lang="en-US" sz="1600" b="1" kern="1200" dirty="0">
            <a:cs typeface="B Mitra" panose="00000400000000000000" pitchFamily="2" charset="-78"/>
          </a:endParaRPr>
        </a:p>
      </dsp:txBody>
      <dsp:txXfrm>
        <a:off x="3379364" y="19145"/>
        <a:ext cx="1057544" cy="512817"/>
      </dsp:txXfrm>
    </dsp:sp>
    <dsp:sp modelId="{08D178F7-D3B7-440D-BF5D-BB9738B49549}">
      <dsp:nvSpPr>
        <dsp:cNvPr id="0" name=""/>
        <dsp:cNvSpPr/>
      </dsp:nvSpPr>
      <dsp:spPr>
        <a:xfrm>
          <a:off x="4888645" y="2508936"/>
          <a:ext cx="1089454" cy="54472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smtClean="0">
              <a:cs typeface="B Mitra" panose="00000400000000000000" pitchFamily="2" charset="-78"/>
            </a:rPr>
            <a:t>علم </a:t>
          </a:r>
          <a:r>
            <a:rPr lang="fa-IR" sz="1600" b="1" i="0" u="none" kern="1200" dirty="0" smtClean="0">
              <a:cs typeface="B Mitra" panose="00000400000000000000" pitchFamily="2" charset="-78"/>
            </a:rPr>
            <a:t>(حکمت،  فلسفه)</a:t>
          </a:r>
          <a:endParaRPr lang="en-US" sz="1600" b="1" kern="1200" dirty="0">
            <a:cs typeface="B Mitra" panose="00000400000000000000" pitchFamily="2" charset="-78"/>
          </a:endParaRPr>
        </a:p>
      </dsp:txBody>
      <dsp:txXfrm>
        <a:off x="4904600" y="2524891"/>
        <a:ext cx="1057544" cy="512817"/>
      </dsp:txXfrm>
    </dsp:sp>
    <dsp:sp modelId="{B5D86349-3668-493D-8043-DEFD248B0F87}">
      <dsp:nvSpPr>
        <dsp:cNvPr id="0" name=""/>
        <dsp:cNvSpPr/>
      </dsp:nvSpPr>
      <dsp:spPr>
        <a:xfrm rot="15416685">
          <a:off x="3706168" y="1832832"/>
          <a:ext cx="1929172" cy="17626"/>
        </a:xfrm>
        <a:custGeom>
          <a:avLst/>
          <a:gdLst/>
          <a:ahLst/>
          <a:cxnLst/>
          <a:rect l="0" t="0" r="0" b="0"/>
          <a:pathLst>
            <a:path>
              <a:moveTo>
                <a:pt x="0" y="8813"/>
              </a:moveTo>
              <a:lnTo>
                <a:pt x="1929172" y="8813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4622525" y="1793416"/>
        <a:ext cx="96458" cy="96458"/>
      </dsp:txXfrm>
    </dsp:sp>
    <dsp:sp modelId="{A56A1EE7-3823-49A8-865D-4408ACFCE3B7}">
      <dsp:nvSpPr>
        <dsp:cNvPr id="0" name=""/>
        <dsp:cNvSpPr/>
      </dsp:nvSpPr>
      <dsp:spPr>
        <a:xfrm>
          <a:off x="3363409" y="629627"/>
          <a:ext cx="1089454" cy="54472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smtClean="0">
              <a:cs typeface="B Mitra" panose="00000400000000000000" pitchFamily="2" charset="-78"/>
            </a:rPr>
            <a:t>نظری</a:t>
          </a:r>
          <a:endParaRPr lang="fa-IR" sz="1600" b="1" i="0" u="none" kern="1200">
            <a:cs typeface="B Mitra" panose="00000400000000000000" pitchFamily="2" charset="-78"/>
          </a:endParaRPr>
        </a:p>
      </dsp:txBody>
      <dsp:txXfrm>
        <a:off x="3379364" y="645582"/>
        <a:ext cx="1057544" cy="512817"/>
      </dsp:txXfrm>
    </dsp:sp>
    <dsp:sp modelId="{3A9FC8DC-27E3-43FA-849C-7F1407F56CBB}">
      <dsp:nvSpPr>
        <dsp:cNvPr id="0" name=""/>
        <dsp:cNvSpPr/>
      </dsp:nvSpPr>
      <dsp:spPr>
        <a:xfrm rot="14110531">
          <a:off x="2763966" y="579959"/>
          <a:ext cx="763104" cy="17626"/>
        </a:xfrm>
        <a:custGeom>
          <a:avLst/>
          <a:gdLst/>
          <a:ahLst/>
          <a:cxnLst/>
          <a:rect l="0" t="0" r="0" b="0"/>
          <a:pathLst>
            <a:path>
              <a:moveTo>
                <a:pt x="0" y="8813"/>
              </a:moveTo>
              <a:lnTo>
                <a:pt x="763104" y="8813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126440" y="569695"/>
        <a:ext cx="38155" cy="38155"/>
      </dsp:txXfrm>
    </dsp:sp>
    <dsp:sp modelId="{719E2F91-C009-4D5C-B45D-3D88E28EA26F}">
      <dsp:nvSpPr>
        <dsp:cNvPr id="0" name=""/>
        <dsp:cNvSpPr/>
      </dsp:nvSpPr>
      <dsp:spPr>
        <a:xfrm>
          <a:off x="1838172" y="3190"/>
          <a:ext cx="1089454" cy="54472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dirty="0" smtClean="0">
              <a:cs typeface="B Mitra" panose="00000400000000000000" pitchFamily="2" charset="-78"/>
            </a:rPr>
            <a:t>ریاضیات</a:t>
          </a:r>
          <a:endParaRPr lang="fa-IR" sz="1600" b="1" i="0" u="none" kern="1200" dirty="0">
            <a:cs typeface="B Mitra" panose="00000400000000000000" pitchFamily="2" charset="-78"/>
          </a:endParaRPr>
        </a:p>
      </dsp:txBody>
      <dsp:txXfrm>
        <a:off x="1854127" y="19145"/>
        <a:ext cx="1057544" cy="512817"/>
      </dsp:txXfrm>
    </dsp:sp>
    <dsp:sp modelId="{C0F148D4-73D3-4E47-960B-1765C83502CF}">
      <dsp:nvSpPr>
        <dsp:cNvPr id="0" name=""/>
        <dsp:cNvSpPr/>
      </dsp:nvSpPr>
      <dsp:spPr>
        <a:xfrm rot="10800000">
          <a:off x="2927627" y="893177"/>
          <a:ext cx="435781" cy="17626"/>
        </a:xfrm>
        <a:custGeom>
          <a:avLst/>
          <a:gdLst/>
          <a:ahLst/>
          <a:cxnLst/>
          <a:rect l="0" t="0" r="0" b="0"/>
          <a:pathLst>
            <a:path>
              <a:moveTo>
                <a:pt x="0" y="8813"/>
              </a:moveTo>
              <a:lnTo>
                <a:pt x="435781" y="8813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134623" y="891096"/>
        <a:ext cx="21789" cy="21789"/>
      </dsp:txXfrm>
    </dsp:sp>
    <dsp:sp modelId="{DB8B5331-F57E-4588-8CD6-D7A4FFFD3BC6}">
      <dsp:nvSpPr>
        <dsp:cNvPr id="0" name=""/>
        <dsp:cNvSpPr/>
      </dsp:nvSpPr>
      <dsp:spPr>
        <a:xfrm>
          <a:off x="1838172" y="629627"/>
          <a:ext cx="1089454" cy="54472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dirty="0" smtClean="0">
              <a:cs typeface="B Mitra" panose="00000400000000000000" pitchFamily="2" charset="-78"/>
            </a:rPr>
            <a:t>طبیعیات</a:t>
          </a:r>
          <a:endParaRPr lang="fa-IR" sz="1600" b="1" i="0" u="none" kern="1200" dirty="0">
            <a:cs typeface="B Mitra" panose="00000400000000000000" pitchFamily="2" charset="-78"/>
          </a:endParaRPr>
        </a:p>
      </dsp:txBody>
      <dsp:txXfrm>
        <a:off x="1854127" y="645582"/>
        <a:ext cx="1057544" cy="512817"/>
      </dsp:txXfrm>
    </dsp:sp>
    <dsp:sp modelId="{61CD0102-C4F0-4B61-9D6B-20FFAC6E4ADA}">
      <dsp:nvSpPr>
        <dsp:cNvPr id="0" name=""/>
        <dsp:cNvSpPr/>
      </dsp:nvSpPr>
      <dsp:spPr>
        <a:xfrm rot="7489469">
          <a:off x="2763966" y="1206395"/>
          <a:ext cx="763104" cy="17626"/>
        </a:xfrm>
        <a:custGeom>
          <a:avLst/>
          <a:gdLst/>
          <a:ahLst/>
          <a:cxnLst/>
          <a:rect l="0" t="0" r="0" b="0"/>
          <a:pathLst>
            <a:path>
              <a:moveTo>
                <a:pt x="0" y="8813"/>
              </a:moveTo>
              <a:lnTo>
                <a:pt x="763104" y="8813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126440" y="1196131"/>
        <a:ext cx="38155" cy="38155"/>
      </dsp:txXfrm>
    </dsp:sp>
    <dsp:sp modelId="{C28D6C5D-C4CF-4304-975B-2F5E22EA60A3}">
      <dsp:nvSpPr>
        <dsp:cNvPr id="0" name=""/>
        <dsp:cNvSpPr/>
      </dsp:nvSpPr>
      <dsp:spPr>
        <a:xfrm>
          <a:off x="1838172" y="1256063"/>
          <a:ext cx="1089454" cy="54472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dirty="0" smtClean="0">
              <a:cs typeface="B Mitra" panose="00000400000000000000" pitchFamily="2" charset="-78"/>
            </a:rPr>
            <a:t>مابعدالطبیعه</a:t>
          </a:r>
          <a:endParaRPr lang="fa-IR" sz="1600" b="1" i="0" u="none" kern="1200" dirty="0">
            <a:cs typeface="B Mitra" panose="00000400000000000000" pitchFamily="2" charset="-78"/>
          </a:endParaRPr>
        </a:p>
      </dsp:txBody>
      <dsp:txXfrm>
        <a:off x="1854127" y="1272018"/>
        <a:ext cx="1057544" cy="512817"/>
      </dsp:txXfrm>
    </dsp:sp>
    <dsp:sp modelId="{60FB592F-7AAB-4BB0-A8B5-E86F62E4CF17}">
      <dsp:nvSpPr>
        <dsp:cNvPr id="0" name=""/>
        <dsp:cNvSpPr/>
      </dsp:nvSpPr>
      <dsp:spPr>
        <a:xfrm rot="8657599">
          <a:off x="4402421" y="2929095"/>
          <a:ext cx="536666" cy="17626"/>
        </a:xfrm>
        <a:custGeom>
          <a:avLst/>
          <a:gdLst/>
          <a:ahLst/>
          <a:cxnLst/>
          <a:rect l="0" t="0" r="0" b="0"/>
          <a:pathLst>
            <a:path>
              <a:moveTo>
                <a:pt x="0" y="8813"/>
              </a:moveTo>
              <a:lnTo>
                <a:pt x="536666" y="8813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4657337" y="2924492"/>
        <a:ext cx="26833" cy="26833"/>
      </dsp:txXfrm>
    </dsp:sp>
    <dsp:sp modelId="{5A1A13FF-A5C7-4D76-B44F-E978C85A5335}">
      <dsp:nvSpPr>
        <dsp:cNvPr id="0" name=""/>
        <dsp:cNvSpPr/>
      </dsp:nvSpPr>
      <dsp:spPr>
        <a:xfrm>
          <a:off x="3363409" y="2822154"/>
          <a:ext cx="1089454" cy="54472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dirty="0" smtClean="0">
              <a:cs typeface="B Mitra" panose="00000400000000000000" pitchFamily="2" charset="-78"/>
            </a:rPr>
            <a:t>عملی</a:t>
          </a:r>
          <a:endParaRPr lang="fa-IR" sz="1600" b="1" i="0" u="none" kern="1200" dirty="0">
            <a:cs typeface="B Mitra" panose="00000400000000000000" pitchFamily="2" charset="-78"/>
          </a:endParaRPr>
        </a:p>
      </dsp:txBody>
      <dsp:txXfrm>
        <a:off x="3379364" y="2838109"/>
        <a:ext cx="1057544" cy="512817"/>
      </dsp:txXfrm>
    </dsp:sp>
    <dsp:sp modelId="{619E4819-9694-4613-AC1E-D75BFC9873C1}">
      <dsp:nvSpPr>
        <dsp:cNvPr id="0" name=""/>
        <dsp:cNvSpPr/>
      </dsp:nvSpPr>
      <dsp:spPr>
        <a:xfrm rot="14707178">
          <a:off x="2627624" y="2615877"/>
          <a:ext cx="1035787" cy="17626"/>
        </a:xfrm>
        <a:custGeom>
          <a:avLst/>
          <a:gdLst/>
          <a:ahLst/>
          <a:cxnLst/>
          <a:rect l="0" t="0" r="0" b="0"/>
          <a:pathLst>
            <a:path>
              <a:moveTo>
                <a:pt x="0" y="8813"/>
              </a:moveTo>
              <a:lnTo>
                <a:pt x="1035787" y="8813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119623" y="2598796"/>
        <a:ext cx="51789" cy="51789"/>
      </dsp:txXfrm>
    </dsp:sp>
    <dsp:sp modelId="{A870A16F-5311-4452-89F5-7C72F04EE8F1}">
      <dsp:nvSpPr>
        <dsp:cNvPr id="0" name=""/>
        <dsp:cNvSpPr/>
      </dsp:nvSpPr>
      <dsp:spPr>
        <a:xfrm>
          <a:off x="1838172" y="1882500"/>
          <a:ext cx="1089454" cy="54472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dirty="0" smtClean="0">
              <a:cs typeface="B Mitra" panose="00000400000000000000" pitchFamily="2" charset="-78"/>
            </a:rPr>
            <a:t>اخلاق</a:t>
          </a:r>
          <a:endParaRPr lang="fa-IR" sz="1600" b="1" i="0" u="none" kern="1200" dirty="0">
            <a:cs typeface="B Mitra" panose="00000400000000000000" pitchFamily="2" charset="-78"/>
          </a:endParaRPr>
        </a:p>
      </dsp:txBody>
      <dsp:txXfrm>
        <a:off x="1854127" y="1898455"/>
        <a:ext cx="1057544" cy="512817"/>
      </dsp:txXfrm>
    </dsp:sp>
    <dsp:sp modelId="{8EAACE90-33C0-496F-B26F-15861D52BCCF}">
      <dsp:nvSpPr>
        <dsp:cNvPr id="0" name=""/>
        <dsp:cNvSpPr/>
      </dsp:nvSpPr>
      <dsp:spPr>
        <a:xfrm rot="12942401">
          <a:off x="2877184" y="2929095"/>
          <a:ext cx="536666" cy="17626"/>
        </a:xfrm>
        <a:custGeom>
          <a:avLst/>
          <a:gdLst/>
          <a:ahLst/>
          <a:cxnLst/>
          <a:rect l="0" t="0" r="0" b="0"/>
          <a:pathLst>
            <a:path>
              <a:moveTo>
                <a:pt x="0" y="8813"/>
              </a:moveTo>
              <a:lnTo>
                <a:pt x="536666" y="8813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132101" y="2924492"/>
        <a:ext cx="26833" cy="26833"/>
      </dsp:txXfrm>
    </dsp:sp>
    <dsp:sp modelId="{FBA1F127-81BF-4396-A4CF-0490B910CD7E}">
      <dsp:nvSpPr>
        <dsp:cNvPr id="0" name=""/>
        <dsp:cNvSpPr/>
      </dsp:nvSpPr>
      <dsp:spPr>
        <a:xfrm>
          <a:off x="1838172" y="2508936"/>
          <a:ext cx="1089454" cy="54472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dirty="0" smtClean="0">
              <a:cs typeface="B Mitra" panose="00000400000000000000" pitchFamily="2" charset="-78"/>
            </a:rPr>
            <a:t>اقتصاد</a:t>
          </a:r>
          <a:endParaRPr lang="fa-IR" sz="1600" b="1" i="0" u="none" kern="1200" dirty="0">
            <a:cs typeface="B Mitra" panose="00000400000000000000" pitchFamily="2" charset="-78"/>
          </a:endParaRPr>
        </a:p>
      </dsp:txBody>
      <dsp:txXfrm>
        <a:off x="1854127" y="2524891"/>
        <a:ext cx="1057544" cy="512817"/>
      </dsp:txXfrm>
    </dsp:sp>
    <dsp:sp modelId="{325F4BF8-F527-4511-B815-1361312C6CE0}">
      <dsp:nvSpPr>
        <dsp:cNvPr id="0" name=""/>
        <dsp:cNvSpPr/>
      </dsp:nvSpPr>
      <dsp:spPr>
        <a:xfrm rot="8657599">
          <a:off x="2877184" y="3242313"/>
          <a:ext cx="536666" cy="17626"/>
        </a:xfrm>
        <a:custGeom>
          <a:avLst/>
          <a:gdLst/>
          <a:ahLst/>
          <a:cxnLst/>
          <a:rect l="0" t="0" r="0" b="0"/>
          <a:pathLst>
            <a:path>
              <a:moveTo>
                <a:pt x="0" y="8813"/>
              </a:moveTo>
              <a:lnTo>
                <a:pt x="536666" y="8813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132101" y="3237710"/>
        <a:ext cx="26833" cy="26833"/>
      </dsp:txXfrm>
    </dsp:sp>
    <dsp:sp modelId="{8EBFD8B8-6BE2-4C24-9C43-82BF84A7220E}">
      <dsp:nvSpPr>
        <dsp:cNvPr id="0" name=""/>
        <dsp:cNvSpPr/>
      </dsp:nvSpPr>
      <dsp:spPr>
        <a:xfrm>
          <a:off x="1838172" y="3135372"/>
          <a:ext cx="1089454" cy="54472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dirty="0" smtClean="0">
              <a:cs typeface="B Mitra" panose="00000400000000000000" pitchFamily="2" charset="-78"/>
            </a:rPr>
            <a:t>خطابه</a:t>
          </a:r>
          <a:endParaRPr lang="fa-IR" sz="1600" b="1" i="0" u="none" kern="1200" dirty="0">
            <a:cs typeface="B Mitra" panose="00000400000000000000" pitchFamily="2" charset="-78"/>
          </a:endParaRPr>
        </a:p>
      </dsp:txBody>
      <dsp:txXfrm>
        <a:off x="1854127" y="3151327"/>
        <a:ext cx="1057544" cy="512817"/>
      </dsp:txXfrm>
    </dsp:sp>
    <dsp:sp modelId="{B9F43E3A-2E8C-4E12-BB49-3AEB2B55B88D}">
      <dsp:nvSpPr>
        <dsp:cNvPr id="0" name=""/>
        <dsp:cNvSpPr/>
      </dsp:nvSpPr>
      <dsp:spPr>
        <a:xfrm rot="6892822">
          <a:off x="2627624" y="3555532"/>
          <a:ext cx="1035787" cy="17626"/>
        </a:xfrm>
        <a:custGeom>
          <a:avLst/>
          <a:gdLst/>
          <a:ahLst/>
          <a:cxnLst/>
          <a:rect l="0" t="0" r="0" b="0"/>
          <a:pathLst>
            <a:path>
              <a:moveTo>
                <a:pt x="0" y="8813"/>
              </a:moveTo>
              <a:lnTo>
                <a:pt x="1035787" y="8813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119623" y="3538450"/>
        <a:ext cx="51789" cy="51789"/>
      </dsp:txXfrm>
    </dsp:sp>
    <dsp:sp modelId="{F11BA4AA-8D8B-4C41-B248-6FD24A7C48D0}">
      <dsp:nvSpPr>
        <dsp:cNvPr id="0" name=""/>
        <dsp:cNvSpPr/>
      </dsp:nvSpPr>
      <dsp:spPr>
        <a:xfrm>
          <a:off x="1838172" y="3761809"/>
          <a:ext cx="1089454" cy="54472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dirty="0" smtClean="0">
              <a:cs typeface="B Mitra" panose="00000400000000000000" pitchFamily="2" charset="-78"/>
            </a:rPr>
            <a:t>لشکرکشی</a:t>
          </a:r>
          <a:endParaRPr lang="fa-IR" sz="1600" b="1" i="0" u="none" kern="1200" dirty="0">
            <a:cs typeface="B Mitra" panose="00000400000000000000" pitchFamily="2" charset="-78"/>
          </a:endParaRPr>
        </a:p>
      </dsp:txBody>
      <dsp:txXfrm>
        <a:off x="1854127" y="3777764"/>
        <a:ext cx="1057544" cy="512817"/>
      </dsp:txXfrm>
    </dsp:sp>
    <dsp:sp modelId="{B26F57AF-1489-4360-9C1B-C653B76FC075}">
      <dsp:nvSpPr>
        <dsp:cNvPr id="0" name=""/>
        <dsp:cNvSpPr/>
      </dsp:nvSpPr>
      <dsp:spPr>
        <a:xfrm rot="6183315">
          <a:off x="3706168" y="3712141"/>
          <a:ext cx="1929172" cy="17626"/>
        </a:xfrm>
        <a:custGeom>
          <a:avLst/>
          <a:gdLst/>
          <a:ahLst/>
          <a:cxnLst/>
          <a:rect l="0" t="0" r="0" b="0"/>
          <a:pathLst>
            <a:path>
              <a:moveTo>
                <a:pt x="0" y="8813"/>
              </a:moveTo>
              <a:lnTo>
                <a:pt x="1929172" y="8813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4622525" y="3672725"/>
        <a:ext cx="96458" cy="96458"/>
      </dsp:txXfrm>
    </dsp:sp>
    <dsp:sp modelId="{1E47A703-CACA-4D00-8024-C29EC2130481}">
      <dsp:nvSpPr>
        <dsp:cNvPr id="0" name=""/>
        <dsp:cNvSpPr/>
      </dsp:nvSpPr>
      <dsp:spPr>
        <a:xfrm>
          <a:off x="3363409" y="4388245"/>
          <a:ext cx="1089454" cy="54472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dirty="0" smtClean="0">
              <a:cs typeface="B Mitra" panose="00000400000000000000" pitchFamily="2" charset="-78"/>
            </a:rPr>
            <a:t>تولیدی</a:t>
          </a:r>
          <a:endParaRPr lang="fa-IR" sz="1600" b="1" kern="1200" dirty="0">
            <a:cs typeface="B Mitra" panose="00000400000000000000" pitchFamily="2" charset="-78"/>
          </a:endParaRPr>
        </a:p>
      </dsp:txBody>
      <dsp:txXfrm>
        <a:off x="3379364" y="4404200"/>
        <a:ext cx="1057544" cy="512817"/>
      </dsp:txXfrm>
    </dsp:sp>
    <dsp:sp modelId="{33AD0769-DA90-4EAD-B51F-86F2795EE5D7}">
      <dsp:nvSpPr>
        <dsp:cNvPr id="0" name=""/>
        <dsp:cNvSpPr/>
      </dsp:nvSpPr>
      <dsp:spPr>
        <a:xfrm rot="10800000">
          <a:off x="2927627" y="4651795"/>
          <a:ext cx="435781" cy="17626"/>
        </a:xfrm>
        <a:custGeom>
          <a:avLst/>
          <a:gdLst/>
          <a:ahLst/>
          <a:cxnLst/>
          <a:rect l="0" t="0" r="0" b="0"/>
          <a:pathLst>
            <a:path>
              <a:moveTo>
                <a:pt x="0" y="8813"/>
              </a:moveTo>
              <a:lnTo>
                <a:pt x="435781" y="8813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134623" y="4649714"/>
        <a:ext cx="21789" cy="21789"/>
      </dsp:txXfrm>
    </dsp:sp>
    <dsp:sp modelId="{C9C126D3-3522-4ECD-9943-342AA27263D3}">
      <dsp:nvSpPr>
        <dsp:cNvPr id="0" name=""/>
        <dsp:cNvSpPr/>
      </dsp:nvSpPr>
      <dsp:spPr>
        <a:xfrm>
          <a:off x="1838172" y="4388245"/>
          <a:ext cx="1089454" cy="54472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dirty="0" smtClean="0">
              <a:cs typeface="B Mitra" panose="00000400000000000000" pitchFamily="2" charset="-78"/>
            </a:rPr>
            <a:t>هنر (شعر)</a:t>
          </a:r>
          <a:endParaRPr lang="fa-IR" sz="1600" b="1" i="0" u="none" kern="1200" dirty="0">
            <a:cs typeface="B Mitra" panose="00000400000000000000" pitchFamily="2" charset="-78"/>
          </a:endParaRPr>
        </a:p>
      </dsp:txBody>
      <dsp:txXfrm>
        <a:off x="1854127" y="4404200"/>
        <a:ext cx="1057544" cy="512817"/>
      </dsp:txXfrm>
    </dsp:sp>
    <dsp:sp modelId="{0276D0D5-5443-4AEB-9888-F95A349FE94A}">
      <dsp:nvSpPr>
        <dsp:cNvPr id="0" name=""/>
        <dsp:cNvSpPr/>
      </dsp:nvSpPr>
      <dsp:spPr>
        <a:xfrm>
          <a:off x="4888645" y="5014681"/>
          <a:ext cx="1089454" cy="54472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kern="1200" dirty="0" smtClean="0">
              <a:cs typeface="B Mitra" panose="00000400000000000000" pitchFamily="2" charset="-78"/>
            </a:rPr>
            <a:t>شبه علم</a:t>
          </a:r>
          <a:endParaRPr lang="en-US" sz="1600" b="1" kern="1200" dirty="0">
            <a:cs typeface="B Mitra" panose="00000400000000000000" pitchFamily="2" charset="-78"/>
          </a:endParaRPr>
        </a:p>
      </dsp:txBody>
      <dsp:txXfrm>
        <a:off x="4904600" y="5030636"/>
        <a:ext cx="1057544" cy="512817"/>
      </dsp:txXfrm>
    </dsp:sp>
    <dsp:sp modelId="{106925BB-E256-46DF-A908-986CFB0A09EB}">
      <dsp:nvSpPr>
        <dsp:cNvPr id="0" name=""/>
        <dsp:cNvSpPr/>
      </dsp:nvSpPr>
      <dsp:spPr>
        <a:xfrm rot="10800000">
          <a:off x="4452863" y="5278231"/>
          <a:ext cx="435781" cy="17626"/>
        </a:xfrm>
        <a:custGeom>
          <a:avLst/>
          <a:gdLst/>
          <a:ahLst/>
          <a:cxnLst/>
          <a:rect l="0" t="0" r="0" b="0"/>
          <a:pathLst>
            <a:path>
              <a:moveTo>
                <a:pt x="0" y="8813"/>
              </a:moveTo>
              <a:lnTo>
                <a:pt x="435781" y="8813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4659860" y="5276150"/>
        <a:ext cx="21789" cy="21789"/>
      </dsp:txXfrm>
    </dsp:sp>
    <dsp:sp modelId="{BEDC3BA2-2A07-41BF-A4C3-CCD0E9DB5D27}">
      <dsp:nvSpPr>
        <dsp:cNvPr id="0" name=""/>
        <dsp:cNvSpPr/>
      </dsp:nvSpPr>
      <dsp:spPr>
        <a:xfrm>
          <a:off x="3363409" y="5014681"/>
          <a:ext cx="1089454" cy="54472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kern="1200" dirty="0" smtClean="0">
              <a:cs typeface="B Mitra" panose="00000400000000000000" pitchFamily="2" charset="-78"/>
            </a:rPr>
            <a:t>اسطوره؛ دین</a:t>
          </a:r>
          <a:endParaRPr lang="en-US" sz="1600" b="1" kern="1200" dirty="0">
            <a:cs typeface="B Mitra" panose="00000400000000000000" pitchFamily="2" charset="-78"/>
          </a:endParaRPr>
        </a:p>
      </dsp:txBody>
      <dsp:txXfrm>
        <a:off x="3379364" y="5030636"/>
        <a:ext cx="1057544" cy="51281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FDF310-F5BC-4C89-BFF9-C32E3E843CCD}">
      <dsp:nvSpPr>
        <dsp:cNvPr id="0" name=""/>
        <dsp:cNvSpPr/>
      </dsp:nvSpPr>
      <dsp:spPr>
        <a:xfrm>
          <a:off x="3872720" y="2563626"/>
          <a:ext cx="661180" cy="4565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علم</a:t>
          </a:r>
          <a:endParaRPr lang="en-US" sz="1400" b="1" kern="1200" dirty="0">
            <a:cs typeface="B Mitra" panose="00000400000000000000" pitchFamily="2" charset="-78"/>
          </a:endParaRPr>
        </a:p>
      </dsp:txBody>
      <dsp:txXfrm>
        <a:off x="3886090" y="2576996"/>
        <a:ext cx="634440" cy="429762"/>
      </dsp:txXfrm>
    </dsp:sp>
    <dsp:sp modelId="{D5DC911D-8F94-4B37-ACBD-C137F3DAA0AC}">
      <dsp:nvSpPr>
        <dsp:cNvPr id="0" name=""/>
        <dsp:cNvSpPr/>
      </dsp:nvSpPr>
      <dsp:spPr>
        <a:xfrm rot="15383868">
          <a:off x="2913686" y="2030032"/>
          <a:ext cx="1552866" cy="14378"/>
        </a:xfrm>
        <a:custGeom>
          <a:avLst/>
          <a:gdLst/>
          <a:ahLst/>
          <a:cxnLst/>
          <a:rect l="0" t="0" r="0" b="0"/>
          <a:pathLst>
            <a:path>
              <a:moveTo>
                <a:pt x="0" y="7189"/>
              </a:moveTo>
              <a:lnTo>
                <a:pt x="1552866" y="7189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651298" y="1998400"/>
        <a:ext cx="77643" cy="77643"/>
      </dsp:txXfrm>
    </dsp:sp>
    <dsp:sp modelId="{30D3888A-0DD1-40D7-A35D-049ED9D2881A}">
      <dsp:nvSpPr>
        <dsp:cNvPr id="0" name=""/>
        <dsp:cNvSpPr/>
      </dsp:nvSpPr>
      <dsp:spPr>
        <a:xfrm>
          <a:off x="2594513" y="1054314"/>
          <a:ext cx="913005" cy="4565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>
              <a:cs typeface="B Mitra" panose="00000400000000000000" pitchFamily="2" charset="-78"/>
            </a:rPr>
            <a:t>علوم عقلی</a:t>
          </a:r>
          <a:endParaRPr lang="en-US" sz="1400" b="1" kern="1200" dirty="0">
            <a:cs typeface="B Mitra" panose="00000400000000000000" pitchFamily="2" charset="-78"/>
          </a:endParaRPr>
        </a:p>
      </dsp:txBody>
      <dsp:txXfrm>
        <a:off x="2607883" y="1067684"/>
        <a:ext cx="886265" cy="429762"/>
      </dsp:txXfrm>
    </dsp:sp>
    <dsp:sp modelId="{E1794741-46AF-42C6-B96D-5DB11F5EA909}">
      <dsp:nvSpPr>
        <dsp:cNvPr id="0" name=""/>
        <dsp:cNvSpPr/>
      </dsp:nvSpPr>
      <dsp:spPr>
        <a:xfrm rot="15049260">
          <a:off x="1856084" y="750398"/>
          <a:ext cx="1111656" cy="14378"/>
        </a:xfrm>
        <a:custGeom>
          <a:avLst/>
          <a:gdLst/>
          <a:ahLst/>
          <a:cxnLst/>
          <a:rect l="0" t="0" r="0" b="0"/>
          <a:pathLst>
            <a:path>
              <a:moveTo>
                <a:pt x="0" y="7189"/>
              </a:moveTo>
              <a:lnTo>
                <a:pt x="1111656" y="7189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384121" y="729796"/>
        <a:ext cx="55582" cy="55582"/>
      </dsp:txXfrm>
    </dsp:sp>
    <dsp:sp modelId="{0B244B27-C844-44B4-8E2D-7800B253050F}">
      <dsp:nvSpPr>
        <dsp:cNvPr id="0" name=""/>
        <dsp:cNvSpPr/>
      </dsp:nvSpPr>
      <dsp:spPr>
        <a:xfrm>
          <a:off x="1316306" y="4358"/>
          <a:ext cx="913005" cy="4565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>
              <a:cs typeface="B Mitra" panose="00000400000000000000" pitchFamily="2" charset="-78"/>
            </a:rPr>
            <a:t>ابزار علم: منطق</a:t>
          </a:r>
          <a:endParaRPr lang="en-US" sz="1400" b="1" kern="1200" dirty="0">
            <a:cs typeface="B Mitra" panose="00000400000000000000" pitchFamily="2" charset="-78"/>
          </a:endParaRPr>
        </a:p>
      </dsp:txBody>
      <dsp:txXfrm>
        <a:off x="1329676" y="17728"/>
        <a:ext cx="886265" cy="429762"/>
      </dsp:txXfrm>
    </dsp:sp>
    <dsp:sp modelId="{B5D86349-3668-493D-8043-DEFD248B0F87}">
      <dsp:nvSpPr>
        <dsp:cNvPr id="0" name=""/>
        <dsp:cNvSpPr/>
      </dsp:nvSpPr>
      <dsp:spPr>
        <a:xfrm rot="14110531">
          <a:off x="2092156" y="1012887"/>
          <a:ext cx="639511" cy="14378"/>
        </a:xfrm>
        <a:custGeom>
          <a:avLst/>
          <a:gdLst/>
          <a:ahLst/>
          <a:cxnLst/>
          <a:rect l="0" t="0" r="0" b="0"/>
          <a:pathLst>
            <a:path>
              <a:moveTo>
                <a:pt x="0" y="7189"/>
              </a:moveTo>
              <a:lnTo>
                <a:pt x="639511" y="7189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395924" y="1004089"/>
        <a:ext cx="31975" cy="31975"/>
      </dsp:txXfrm>
    </dsp:sp>
    <dsp:sp modelId="{A56A1EE7-3823-49A8-865D-4408ACFCE3B7}">
      <dsp:nvSpPr>
        <dsp:cNvPr id="0" name=""/>
        <dsp:cNvSpPr/>
      </dsp:nvSpPr>
      <dsp:spPr>
        <a:xfrm>
          <a:off x="1316306" y="529336"/>
          <a:ext cx="913005" cy="4565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علوم نظری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1329676" y="542706"/>
        <a:ext cx="886265" cy="429762"/>
      </dsp:txXfrm>
    </dsp:sp>
    <dsp:sp modelId="{61CD0102-C4F0-4B61-9D6B-20FFAC6E4ADA}">
      <dsp:nvSpPr>
        <dsp:cNvPr id="0" name=""/>
        <dsp:cNvSpPr/>
      </dsp:nvSpPr>
      <dsp:spPr>
        <a:xfrm rot="14110531">
          <a:off x="813949" y="487909"/>
          <a:ext cx="639511" cy="14378"/>
        </a:xfrm>
        <a:custGeom>
          <a:avLst/>
          <a:gdLst/>
          <a:ahLst/>
          <a:cxnLst/>
          <a:rect l="0" t="0" r="0" b="0"/>
          <a:pathLst>
            <a:path>
              <a:moveTo>
                <a:pt x="0" y="7189"/>
              </a:moveTo>
              <a:lnTo>
                <a:pt x="639511" y="7189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117717" y="479111"/>
        <a:ext cx="31975" cy="31975"/>
      </dsp:txXfrm>
    </dsp:sp>
    <dsp:sp modelId="{C28D6C5D-C4CF-4304-975B-2F5E22EA60A3}">
      <dsp:nvSpPr>
        <dsp:cNvPr id="0" name=""/>
        <dsp:cNvSpPr/>
      </dsp:nvSpPr>
      <dsp:spPr>
        <a:xfrm>
          <a:off x="38098" y="4358"/>
          <a:ext cx="913005" cy="4565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مابعدالطبیعه (الهیات)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51468" y="17728"/>
        <a:ext cx="886265" cy="429762"/>
      </dsp:txXfrm>
    </dsp:sp>
    <dsp:sp modelId="{3A9FC8DC-27E3-43FA-849C-7F1407F56CBB}">
      <dsp:nvSpPr>
        <dsp:cNvPr id="0" name=""/>
        <dsp:cNvSpPr/>
      </dsp:nvSpPr>
      <dsp:spPr>
        <a:xfrm rot="10800000">
          <a:off x="951104" y="750398"/>
          <a:ext cx="365202" cy="14378"/>
        </a:xfrm>
        <a:custGeom>
          <a:avLst/>
          <a:gdLst/>
          <a:ahLst/>
          <a:cxnLst/>
          <a:rect l="0" t="0" r="0" b="0"/>
          <a:pathLst>
            <a:path>
              <a:moveTo>
                <a:pt x="0" y="7189"/>
              </a:moveTo>
              <a:lnTo>
                <a:pt x="365202" y="7189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124575" y="748457"/>
        <a:ext cx="18260" cy="18260"/>
      </dsp:txXfrm>
    </dsp:sp>
    <dsp:sp modelId="{719E2F91-C009-4D5C-B45D-3D88E28EA26F}">
      <dsp:nvSpPr>
        <dsp:cNvPr id="0" name=""/>
        <dsp:cNvSpPr/>
      </dsp:nvSpPr>
      <dsp:spPr>
        <a:xfrm>
          <a:off x="38098" y="529336"/>
          <a:ext cx="913005" cy="4565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ریاضیات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51468" y="542706"/>
        <a:ext cx="886265" cy="429762"/>
      </dsp:txXfrm>
    </dsp:sp>
    <dsp:sp modelId="{C0F148D4-73D3-4E47-960B-1765C83502CF}">
      <dsp:nvSpPr>
        <dsp:cNvPr id="0" name=""/>
        <dsp:cNvSpPr/>
      </dsp:nvSpPr>
      <dsp:spPr>
        <a:xfrm rot="7489469">
          <a:off x="813949" y="1012887"/>
          <a:ext cx="639511" cy="14378"/>
        </a:xfrm>
        <a:custGeom>
          <a:avLst/>
          <a:gdLst/>
          <a:ahLst/>
          <a:cxnLst/>
          <a:rect l="0" t="0" r="0" b="0"/>
          <a:pathLst>
            <a:path>
              <a:moveTo>
                <a:pt x="0" y="7189"/>
              </a:moveTo>
              <a:lnTo>
                <a:pt x="639511" y="7189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117717" y="1004089"/>
        <a:ext cx="31975" cy="31975"/>
      </dsp:txXfrm>
    </dsp:sp>
    <dsp:sp modelId="{DB8B5331-F57E-4588-8CD6-D7A4FFFD3BC6}">
      <dsp:nvSpPr>
        <dsp:cNvPr id="0" name=""/>
        <dsp:cNvSpPr/>
      </dsp:nvSpPr>
      <dsp:spPr>
        <a:xfrm>
          <a:off x="38098" y="1054314"/>
          <a:ext cx="913005" cy="4565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طبیعیات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51468" y="1067684"/>
        <a:ext cx="886265" cy="429762"/>
      </dsp:txXfrm>
    </dsp:sp>
    <dsp:sp modelId="{60FB592F-7AAB-4BB0-A8B5-E86F62E4CF17}">
      <dsp:nvSpPr>
        <dsp:cNvPr id="0" name=""/>
        <dsp:cNvSpPr/>
      </dsp:nvSpPr>
      <dsp:spPr>
        <a:xfrm rot="6550740">
          <a:off x="1856084" y="1800354"/>
          <a:ext cx="1111656" cy="14378"/>
        </a:xfrm>
        <a:custGeom>
          <a:avLst/>
          <a:gdLst/>
          <a:ahLst/>
          <a:cxnLst/>
          <a:rect l="0" t="0" r="0" b="0"/>
          <a:pathLst>
            <a:path>
              <a:moveTo>
                <a:pt x="0" y="7189"/>
              </a:moveTo>
              <a:lnTo>
                <a:pt x="1111656" y="7189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384121" y="1779752"/>
        <a:ext cx="55582" cy="55582"/>
      </dsp:txXfrm>
    </dsp:sp>
    <dsp:sp modelId="{5A1A13FF-A5C7-4D76-B44F-E978C85A5335}">
      <dsp:nvSpPr>
        <dsp:cNvPr id="0" name=""/>
        <dsp:cNvSpPr/>
      </dsp:nvSpPr>
      <dsp:spPr>
        <a:xfrm>
          <a:off x="1316306" y="2104270"/>
          <a:ext cx="913005" cy="4565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علوم عملی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1329676" y="2117640"/>
        <a:ext cx="886265" cy="429762"/>
      </dsp:txXfrm>
    </dsp:sp>
    <dsp:sp modelId="{619E4819-9694-4613-AC1E-D75BFC9873C1}">
      <dsp:nvSpPr>
        <dsp:cNvPr id="0" name=""/>
        <dsp:cNvSpPr/>
      </dsp:nvSpPr>
      <dsp:spPr>
        <a:xfrm rot="14110531">
          <a:off x="813949" y="2062843"/>
          <a:ext cx="639511" cy="14378"/>
        </a:xfrm>
        <a:custGeom>
          <a:avLst/>
          <a:gdLst/>
          <a:ahLst/>
          <a:cxnLst/>
          <a:rect l="0" t="0" r="0" b="0"/>
          <a:pathLst>
            <a:path>
              <a:moveTo>
                <a:pt x="0" y="7189"/>
              </a:moveTo>
              <a:lnTo>
                <a:pt x="639511" y="7189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117717" y="2054045"/>
        <a:ext cx="31975" cy="31975"/>
      </dsp:txXfrm>
    </dsp:sp>
    <dsp:sp modelId="{A870A16F-5311-4452-89F5-7C72F04EE8F1}">
      <dsp:nvSpPr>
        <dsp:cNvPr id="0" name=""/>
        <dsp:cNvSpPr/>
      </dsp:nvSpPr>
      <dsp:spPr>
        <a:xfrm>
          <a:off x="38098" y="1579292"/>
          <a:ext cx="913005" cy="4565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اخلاق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51468" y="1592662"/>
        <a:ext cx="886265" cy="429762"/>
      </dsp:txXfrm>
    </dsp:sp>
    <dsp:sp modelId="{8EAACE90-33C0-496F-B26F-15861D52BCCF}">
      <dsp:nvSpPr>
        <dsp:cNvPr id="0" name=""/>
        <dsp:cNvSpPr/>
      </dsp:nvSpPr>
      <dsp:spPr>
        <a:xfrm rot="10800000">
          <a:off x="951104" y="2325332"/>
          <a:ext cx="365202" cy="14378"/>
        </a:xfrm>
        <a:custGeom>
          <a:avLst/>
          <a:gdLst/>
          <a:ahLst/>
          <a:cxnLst/>
          <a:rect l="0" t="0" r="0" b="0"/>
          <a:pathLst>
            <a:path>
              <a:moveTo>
                <a:pt x="0" y="7189"/>
              </a:moveTo>
              <a:lnTo>
                <a:pt x="365202" y="7189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124575" y="2323391"/>
        <a:ext cx="18260" cy="18260"/>
      </dsp:txXfrm>
    </dsp:sp>
    <dsp:sp modelId="{FBA1F127-81BF-4396-A4CF-0490B910CD7E}">
      <dsp:nvSpPr>
        <dsp:cNvPr id="0" name=""/>
        <dsp:cNvSpPr/>
      </dsp:nvSpPr>
      <dsp:spPr>
        <a:xfrm>
          <a:off x="38098" y="2104270"/>
          <a:ext cx="913005" cy="4565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تدبیر منزل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51468" y="2117640"/>
        <a:ext cx="886265" cy="429762"/>
      </dsp:txXfrm>
    </dsp:sp>
    <dsp:sp modelId="{325F4BF8-F527-4511-B815-1361312C6CE0}">
      <dsp:nvSpPr>
        <dsp:cNvPr id="0" name=""/>
        <dsp:cNvSpPr/>
      </dsp:nvSpPr>
      <dsp:spPr>
        <a:xfrm rot="7489469">
          <a:off x="813949" y="2587821"/>
          <a:ext cx="639511" cy="14378"/>
        </a:xfrm>
        <a:custGeom>
          <a:avLst/>
          <a:gdLst/>
          <a:ahLst/>
          <a:cxnLst/>
          <a:rect l="0" t="0" r="0" b="0"/>
          <a:pathLst>
            <a:path>
              <a:moveTo>
                <a:pt x="0" y="7189"/>
              </a:moveTo>
              <a:lnTo>
                <a:pt x="639511" y="7189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117717" y="2579023"/>
        <a:ext cx="31975" cy="31975"/>
      </dsp:txXfrm>
    </dsp:sp>
    <dsp:sp modelId="{8EBFD8B8-6BE2-4C24-9C43-82BF84A7220E}">
      <dsp:nvSpPr>
        <dsp:cNvPr id="0" name=""/>
        <dsp:cNvSpPr/>
      </dsp:nvSpPr>
      <dsp:spPr>
        <a:xfrm>
          <a:off x="38098" y="2629248"/>
          <a:ext cx="913005" cy="4565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سیاست مدن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51468" y="2642618"/>
        <a:ext cx="886265" cy="429762"/>
      </dsp:txXfrm>
    </dsp:sp>
    <dsp:sp modelId="{6E9C1218-235C-46A8-9535-24987820D304}">
      <dsp:nvSpPr>
        <dsp:cNvPr id="0" name=""/>
        <dsp:cNvSpPr/>
      </dsp:nvSpPr>
      <dsp:spPr>
        <a:xfrm rot="6216132">
          <a:off x="2913686" y="3539344"/>
          <a:ext cx="1552866" cy="14378"/>
        </a:xfrm>
        <a:custGeom>
          <a:avLst/>
          <a:gdLst/>
          <a:ahLst/>
          <a:cxnLst/>
          <a:rect l="0" t="0" r="0" b="0"/>
          <a:pathLst>
            <a:path>
              <a:moveTo>
                <a:pt x="0" y="7189"/>
              </a:moveTo>
              <a:lnTo>
                <a:pt x="1552866" y="7189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651298" y="3507711"/>
        <a:ext cx="77643" cy="77643"/>
      </dsp:txXfrm>
    </dsp:sp>
    <dsp:sp modelId="{9CA122CA-D1B3-4C01-A140-C97CA4AED7B8}">
      <dsp:nvSpPr>
        <dsp:cNvPr id="0" name=""/>
        <dsp:cNvSpPr/>
      </dsp:nvSpPr>
      <dsp:spPr>
        <a:xfrm>
          <a:off x="2594513" y="4072938"/>
          <a:ext cx="913005" cy="4565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علوم نقلی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2607883" y="4086308"/>
        <a:ext cx="886265" cy="429762"/>
      </dsp:txXfrm>
    </dsp:sp>
    <dsp:sp modelId="{8A041F1D-12F8-4CEF-9122-7B052339360E}">
      <dsp:nvSpPr>
        <dsp:cNvPr id="0" name=""/>
        <dsp:cNvSpPr/>
      </dsp:nvSpPr>
      <dsp:spPr>
        <a:xfrm rot="14454187">
          <a:off x="2036412" y="3965889"/>
          <a:ext cx="750999" cy="14378"/>
        </a:xfrm>
        <a:custGeom>
          <a:avLst/>
          <a:gdLst/>
          <a:ahLst/>
          <a:cxnLst/>
          <a:rect l="0" t="0" r="0" b="0"/>
          <a:pathLst>
            <a:path>
              <a:moveTo>
                <a:pt x="0" y="7189"/>
              </a:moveTo>
              <a:lnTo>
                <a:pt x="750999" y="7189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393137" y="3954303"/>
        <a:ext cx="37549" cy="37549"/>
      </dsp:txXfrm>
    </dsp:sp>
    <dsp:sp modelId="{C558B895-598B-4EF1-9506-E3AC4BC1B649}">
      <dsp:nvSpPr>
        <dsp:cNvPr id="0" name=""/>
        <dsp:cNvSpPr/>
      </dsp:nvSpPr>
      <dsp:spPr>
        <a:xfrm>
          <a:off x="1316306" y="3416715"/>
          <a:ext cx="913005" cy="4565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ابزار (مقدمات)</a:t>
          </a:r>
        </a:p>
      </dsp:txBody>
      <dsp:txXfrm>
        <a:off x="1329676" y="3430085"/>
        <a:ext cx="886265" cy="429762"/>
      </dsp:txXfrm>
    </dsp:sp>
    <dsp:sp modelId="{EE01A592-E1F7-43F9-947B-A92BCA78A79F}">
      <dsp:nvSpPr>
        <dsp:cNvPr id="0" name=""/>
        <dsp:cNvSpPr/>
      </dsp:nvSpPr>
      <dsp:spPr>
        <a:xfrm rot="12942401">
          <a:off x="908831" y="3506533"/>
          <a:ext cx="449747" cy="14378"/>
        </a:xfrm>
        <a:custGeom>
          <a:avLst/>
          <a:gdLst/>
          <a:ahLst/>
          <a:cxnLst/>
          <a:rect l="0" t="0" r="0" b="0"/>
          <a:pathLst>
            <a:path>
              <a:moveTo>
                <a:pt x="0" y="7189"/>
              </a:moveTo>
              <a:lnTo>
                <a:pt x="449747" y="7189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122461" y="3502478"/>
        <a:ext cx="22487" cy="22487"/>
      </dsp:txXfrm>
    </dsp:sp>
    <dsp:sp modelId="{DF8ED3E8-DAF1-49FA-B754-FC39B0E22E90}">
      <dsp:nvSpPr>
        <dsp:cNvPr id="0" name=""/>
        <dsp:cNvSpPr/>
      </dsp:nvSpPr>
      <dsp:spPr>
        <a:xfrm>
          <a:off x="38098" y="3154226"/>
          <a:ext cx="913005" cy="4565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ادبیات و  اصول فقه</a:t>
          </a:r>
        </a:p>
      </dsp:txBody>
      <dsp:txXfrm>
        <a:off x="51468" y="3167596"/>
        <a:ext cx="886265" cy="429762"/>
      </dsp:txXfrm>
    </dsp:sp>
    <dsp:sp modelId="{A967540A-F3FF-40B4-942C-F3C52A4D5546}">
      <dsp:nvSpPr>
        <dsp:cNvPr id="0" name=""/>
        <dsp:cNvSpPr/>
      </dsp:nvSpPr>
      <dsp:spPr>
        <a:xfrm rot="8657599">
          <a:off x="908831" y="3769022"/>
          <a:ext cx="449747" cy="14378"/>
        </a:xfrm>
        <a:custGeom>
          <a:avLst/>
          <a:gdLst/>
          <a:ahLst/>
          <a:cxnLst/>
          <a:rect l="0" t="0" r="0" b="0"/>
          <a:pathLst>
            <a:path>
              <a:moveTo>
                <a:pt x="0" y="7189"/>
              </a:moveTo>
              <a:lnTo>
                <a:pt x="449747" y="7189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122461" y="3764967"/>
        <a:ext cx="22487" cy="22487"/>
      </dsp:txXfrm>
    </dsp:sp>
    <dsp:sp modelId="{BE8B4A1E-3ADD-4499-9C91-FD2BC368B9C4}">
      <dsp:nvSpPr>
        <dsp:cNvPr id="0" name=""/>
        <dsp:cNvSpPr/>
      </dsp:nvSpPr>
      <dsp:spPr>
        <a:xfrm>
          <a:off x="38098" y="3679204"/>
          <a:ext cx="913005" cy="4565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منطق</a:t>
          </a:r>
        </a:p>
      </dsp:txBody>
      <dsp:txXfrm>
        <a:off x="51468" y="3692574"/>
        <a:ext cx="886265" cy="429762"/>
      </dsp:txXfrm>
    </dsp:sp>
    <dsp:sp modelId="{BCBB3019-DCB0-41D2-A58A-CEA4E7A1C7C0}">
      <dsp:nvSpPr>
        <dsp:cNvPr id="0" name=""/>
        <dsp:cNvSpPr/>
      </dsp:nvSpPr>
      <dsp:spPr>
        <a:xfrm rot="7145813">
          <a:off x="2036412" y="4622111"/>
          <a:ext cx="750999" cy="14378"/>
        </a:xfrm>
        <a:custGeom>
          <a:avLst/>
          <a:gdLst/>
          <a:ahLst/>
          <a:cxnLst/>
          <a:rect l="0" t="0" r="0" b="0"/>
          <a:pathLst>
            <a:path>
              <a:moveTo>
                <a:pt x="0" y="7189"/>
              </a:moveTo>
              <a:lnTo>
                <a:pt x="750999" y="7189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393137" y="4610525"/>
        <a:ext cx="37549" cy="37549"/>
      </dsp:txXfrm>
    </dsp:sp>
    <dsp:sp modelId="{8B64CC57-6034-409E-95CD-A372F2441FCA}">
      <dsp:nvSpPr>
        <dsp:cNvPr id="0" name=""/>
        <dsp:cNvSpPr/>
      </dsp:nvSpPr>
      <dsp:spPr>
        <a:xfrm>
          <a:off x="1316306" y="4729160"/>
          <a:ext cx="913005" cy="4565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علوم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1329676" y="4742530"/>
        <a:ext cx="886265" cy="429762"/>
      </dsp:txXfrm>
    </dsp:sp>
    <dsp:sp modelId="{08DB49C5-DFA9-4451-811D-B4AA15351C4B}">
      <dsp:nvSpPr>
        <dsp:cNvPr id="0" name=""/>
        <dsp:cNvSpPr/>
      </dsp:nvSpPr>
      <dsp:spPr>
        <a:xfrm rot="14110531">
          <a:off x="813949" y="4687734"/>
          <a:ext cx="639511" cy="14378"/>
        </a:xfrm>
        <a:custGeom>
          <a:avLst/>
          <a:gdLst/>
          <a:ahLst/>
          <a:cxnLst/>
          <a:rect l="0" t="0" r="0" b="0"/>
          <a:pathLst>
            <a:path>
              <a:moveTo>
                <a:pt x="0" y="7189"/>
              </a:moveTo>
              <a:lnTo>
                <a:pt x="639511" y="7189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117717" y="4678935"/>
        <a:ext cx="31975" cy="31975"/>
      </dsp:txXfrm>
    </dsp:sp>
    <dsp:sp modelId="{026C61A4-6E35-47A1-82E7-F90F5BA1F3F2}">
      <dsp:nvSpPr>
        <dsp:cNvPr id="0" name=""/>
        <dsp:cNvSpPr/>
      </dsp:nvSpPr>
      <dsp:spPr>
        <a:xfrm>
          <a:off x="38098" y="4204182"/>
          <a:ext cx="913005" cy="4565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کلام (باورها)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51468" y="4217552"/>
        <a:ext cx="886265" cy="429762"/>
      </dsp:txXfrm>
    </dsp:sp>
    <dsp:sp modelId="{B17E35BC-D59D-4968-B795-7FD89DE80B58}">
      <dsp:nvSpPr>
        <dsp:cNvPr id="0" name=""/>
        <dsp:cNvSpPr/>
      </dsp:nvSpPr>
      <dsp:spPr>
        <a:xfrm rot="10800000">
          <a:off x="951104" y="4950223"/>
          <a:ext cx="365202" cy="14378"/>
        </a:xfrm>
        <a:custGeom>
          <a:avLst/>
          <a:gdLst/>
          <a:ahLst/>
          <a:cxnLst/>
          <a:rect l="0" t="0" r="0" b="0"/>
          <a:pathLst>
            <a:path>
              <a:moveTo>
                <a:pt x="0" y="7189"/>
              </a:moveTo>
              <a:lnTo>
                <a:pt x="365202" y="7189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124575" y="4948281"/>
        <a:ext cx="18260" cy="18260"/>
      </dsp:txXfrm>
    </dsp:sp>
    <dsp:sp modelId="{420B8CCC-8CAA-447D-B2DC-6350276005E1}">
      <dsp:nvSpPr>
        <dsp:cNvPr id="0" name=""/>
        <dsp:cNvSpPr/>
      </dsp:nvSpPr>
      <dsp:spPr>
        <a:xfrm>
          <a:off x="38098" y="4729160"/>
          <a:ext cx="913005" cy="4565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اخلاق (ملکات)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51468" y="4742530"/>
        <a:ext cx="886265" cy="429762"/>
      </dsp:txXfrm>
    </dsp:sp>
    <dsp:sp modelId="{1892F15A-9EAB-4C5E-9E63-8C79EAE43547}">
      <dsp:nvSpPr>
        <dsp:cNvPr id="0" name=""/>
        <dsp:cNvSpPr/>
      </dsp:nvSpPr>
      <dsp:spPr>
        <a:xfrm rot="7489469">
          <a:off x="813949" y="5212712"/>
          <a:ext cx="639511" cy="14378"/>
        </a:xfrm>
        <a:custGeom>
          <a:avLst/>
          <a:gdLst/>
          <a:ahLst/>
          <a:cxnLst/>
          <a:rect l="0" t="0" r="0" b="0"/>
          <a:pathLst>
            <a:path>
              <a:moveTo>
                <a:pt x="0" y="7189"/>
              </a:moveTo>
              <a:lnTo>
                <a:pt x="639511" y="7189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117717" y="5203913"/>
        <a:ext cx="31975" cy="31975"/>
      </dsp:txXfrm>
    </dsp:sp>
    <dsp:sp modelId="{CBCE93F8-CC38-4F01-A0F7-ECD06151B05B}">
      <dsp:nvSpPr>
        <dsp:cNvPr id="0" name=""/>
        <dsp:cNvSpPr/>
      </dsp:nvSpPr>
      <dsp:spPr>
        <a:xfrm>
          <a:off x="38098" y="5254138"/>
          <a:ext cx="913005" cy="4565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فقه (احکام)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51468" y="5267508"/>
        <a:ext cx="886265" cy="429762"/>
      </dsp:txXfrm>
    </dsp:sp>
    <dsp:sp modelId="{A2675D17-4B7B-4EBD-B83F-A5847ED44DE1}">
      <dsp:nvSpPr>
        <dsp:cNvPr id="0" name=""/>
        <dsp:cNvSpPr/>
      </dsp:nvSpPr>
      <dsp:spPr>
        <a:xfrm>
          <a:off x="3620895" y="4597916"/>
          <a:ext cx="913005" cy="4565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>
              <a:cs typeface="B Mitra" panose="00000400000000000000" pitchFamily="2" charset="-78"/>
            </a:rPr>
            <a:t>شبه علم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3634265" y="4611286"/>
        <a:ext cx="886265" cy="429762"/>
      </dsp:txXfrm>
    </dsp:sp>
    <dsp:sp modelId="{BE43BCC0-4B9F-485A-AE1E-7726A8E40739}">
      <dsp:nvSpPr>
        <dsp:cNvPr id="0" name=""/>
        <dsp:cNvSpPr/>
      </dsp:nvSpPr>
      <dsp:spPr>
        <a:xfrm rot="10800000">
          <a:off x="3255693" y="4818978"/>
          <a:ext cx="365202" cy="14378"/>
        </a:xfrm>
        <a:custGeom>
          <a:avLst/>
          <a:gdLst/>
          <a:ahLst/>
          <a:cxnLst/>
          <a:rect l="0" t="0" r="0" b="0"/>
          <a:pathLst>
            <a:path>
              <a:moveTo>
                <a:pt x="0" y="7189"/>
              </a:moveTo>
              <a:lnTo>
                <a:pt x="365202" y="7189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429164" y="4817037"/>
        <a:ext cx="18260" cy="18260"/>
      </dsp:txXfrm>
    </dsp:sp>
    <dsp:sp modelId="{CA530EF3-0C24-4316-B685-D7AE53A24E34}">
      <dsp:nvSpPr>
        <dsp:cNvPr id="0" name=""/>
        <dsp:cNvSpPr/>
      </dsp:nvSpPr>
      <dsp:spPr>
        <a:xfrm>
          <a:off x="2342688" y="4597916"/>
          <a:ext cx="913005" cy="4565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>
              <a:cs typeface="B Mitra" panose="00000400000000000000" pitchFamily="2" charset="-78"/>
            </a:rPr>
            <a:t>اسطوره       (نه دین)</a:t>
          </a:r>
          <a:endParaRPr lang="en-US" sz="1400" b="1" kern="1200" dirty="0">
            <a:cs typeface="B Mitra" panose="00000400000000000000" pitchFamily="2" charset="-78"/>
          </a:endParaRPr>
        </a:p>
      </dsp:txBody>
      <dsp:txXfrm>
        <a:off x="2356058" y="4611286"/>
        <a:ext cx="886265" cy="42976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FDF310-F5BC-4C89-BFF9-C32E3E843CCD}">
      <dsp:nvSpPr>
        <dsp:cNvPr id="0" name=""/>
        <dsp:cNvSpPr/>
      </dsp:nvSpPr>
      <dsp:spPr>
        <a:xfrm>
          <a:off x="3505206" y="1010702"/>
          <a:ext cx="833441" cy="54710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>
              <a:cs typeface="B Mitra" panose="00000400000000000000" pitchFamily="2" charset="-78"/>
            </a:rPr>
            <a:t>ابزار علم</a:t>
          </a:r>
          <a:endParaRPr lang="en-US" sz="1400" b="1" kern="1200" dirty="0">
            <a:cs typeface="B Mitra" panose="00000400000000000000" pitchFamily="2" charset="-78"/>
          </a:endParaRPr>
        </a:p>
      </dsp:txBody>
      <dsp:txXfrm>
        <a:off x="3521230" y="1026726"/>
        <a:ext cx="801393" cy="515060"/>
      </dsp:txXfrm>
    </dsp:sp>
    <dsp:sp modelId="{6289A554-771D-4A0A-9CD9-FD6D04F0937B}">
      <dsp:nvSpPr>
        <dsp:cNvPr id="0" name=""/>
        <dsp:cNvSpPr/>
      </dsp:nvSpPr>
      <dsp:spPr>
        <a:xfrm rot="13346212">
          <a:off x="3112660" y="1125200"/>
          <a:ext cx="451716" cy="13302"/>
        </a:xfrm>
        <a:custGeom>
          <a:avLst/>
          <a:gdLst/>
          <a:ahLst/>
          <a:cxnLst/>
          <a:rect l="0" t="0" r="0" b="0"/>
          <a:pathLst>
            <a:path>
              <a:moveTo>
                <a:pt x="0" y="6651"/>
              </a:moveTo>
              <a:lnTo>
                <a:pt x="451716" y="6651"/>
              </a:lnTo>
            </a:path>
          </a:pathLst>
        </a:custGeom>
        <a:noFill/>
        <a:ln w="55000" cap="flat" cmpd="thickThin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327225" y="1120559"/>
        <a:ext cx="22585" cy="22585"/>
      </dsp:txXfrm>
    </dsp:sp>
    <dsp:sp modelId="{7AF68A61-F4B2-4E78-833A-1D88B6AC3610}">
      <dsp:nvSpPr>
        <dsp:cNvPr id="0" name=""/>
        <dsp:cNvSpPr/>
      </dsp:nvSpPr>
      <dsp:spPr>
        <a:xfrm>
          <a:off x="2338388" y="511047"/>
          <a:ext cx="833441" cy="9368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>
              <a:cs typeface="B Mitra" panose="00000400000000000000" pitchFamily="2" charset="-78"/>
            </a:rPr>
            <a:t>منطق با اصلاحات فراوان</a:t>
          </a:r>
          <a:endParaRPr lang="en-US" sz="1400" b="1" kern="1200" dirty="0">
            <a:cs typeface="B Mitra" panose="00000400000000000000" pitchFamily="2" charset="-78"/>
          </a:endParaRPr>
        </a:p>
      </dsp:txBody>
      <dsp:txXfrm>
        <a:off x="2362799" y="535458"/>
        <a:ext cx="784619" cy="887978"/>
      </dsp:txXfrm>
    </dsp:sp>
    <dsp:sp modelId="{5A7520A5-6E67-4933-B3EE-E6BC63F2305C}">
      <dsp:nvSpPr>
        <dsp:cNvPr id="0" name=""/>
        <dsp:cNvSpPr/>
      </dsp:nvSpPr>
      <dsp:spPr>
        <a:xfrm rot="10800000">
          <a:off x="2005012" y="972796"/>
          <a:ext cx="333376" cy="13302"/>
        </a:xfrm>
        <a:custGeom>
          <a:avLst/>
          <a:gdLst/>
          <a:ahLst/>
          <a:cxnLst/>
          <a:rect l="0" t="0" r="0" b="0"/>
          <a:pathLst>
            <a:path>
              <a:moveTo>
                <a:pt x="0" y="6651"/>
              </a:moveTo>
              <a:lnTo>
                <a:pt x="333376" y="6651"/>
              </a:lnTo>
            </a:path>
          </a:pathLst>
        </a:custGeom>
        <a:noFill/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163366" y="971113"/>
        <a:ext cx="16668" cy="16668"/>
      </dsp:txXfrm>
    </dsp:sp>
    <dsp:sp modelId="{FD617B68-86DE-4D82-93F6-4C3A575D9554}">
      <dsp:nvSpPr>
        <dsp:cNvPr id="0" name=""/>
        <dsp:cNvSpPr/>
      </dsp:nvSpPr>
      <dsp:spPr>
        <a:xfrm>
          <a:off x="1171570" y="705893"/>
          <a:ext cx="833441" cy="54710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>
              <a:cs typeface="B Mitra" panose="00000400000000000000" pitchFamily="2" charset="-78"/>
            </a:rPr>
            <a:t>منطق دوبخشی</a:t>
          </a:r>
          <a:endParaRPr lang="en-US" sz="1400" b="1" kern="1200" dirty="0">
            <a:cs typeface="B Mitra" panose="00000400000000000000" pitchFamily="2" charset="-78"/>
          </a:endParaRPr>
        </a:p>
      </dsp:txBody>
      <dsp:txXfrm>
        <a:off x="1187594" y="721917"/>
        <a:ext cx="801393" cy="515060"/>
      </dsp:txXfrm>
    </dsp:sp>
    <dsp:sp modelId="{82AB734A-338F-4898-BDAE-310BEBA2468E}">
      <dsp:nvSpPr>
        <dsp:cNvPr id="0" name=""/>
        <dsp:cNvSpPr/>
      </dsp:nvSpPr>
      <dsp:spPr>
        <a:xfrm rot="10800000">
          <a:off x="838194" y="972796"/>
          <a:ext cx="333376" cy="13302"/>
        </a:xfrm>
        <a:custGeom>
          <a:avLst/>
          <a:gdLst/>
          <a:ahLst/>
          <a:cxnLst/>
          <a:rect l="0" t="0" r="0" b="0"/>
          <a:pathLst>
            <a:path>
              <a:moveTo>
                <a:pt x="0" y="6651"/>
              </a:moveTo>
              <a:lnTo>
                <a:pt x="333376" y="6651"/>
              </a:lnTo>
            </a:path>
          </a:pathLst>
        </a:custGeom>
        <a:noFill/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996548" y="971113"/>
        <a:ext cx="16668" cy="16668"/>
      </dsp:txXfrm>
    </dsp:sp>
    <dsp:sp modelId="{4ECD4C34-D854-419F-AA51-5DA9B6C2C633}">
      <dsp:nvSpPr>
        <dsp:cNvPr id="0" name=""/>
        <dsp:cNvSpPr/>
      </dsp:nvSpPr>
      <dsp:spPr>
        <a:xfrm>
          <a:off x="4752" y="438669"/>
          <a:ext cx="833441" cy="108155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>
              <a:cs typeface="B Mitra" panose="00000400000000000000" pitchFamily="2" charset="-78"/>
            </a:rPr>
            <a:t>قیاس استثنایی؛ صناعات خمس و ..)</a:t>
          </a:r>
          <a:endParaRPr lang="en-US" sz="1400" b="1" kern="1200" dirty="0">
            <a:cs typeface="B Mitra" panose="00000400000000000000" pitchFamily="2" charset="-78"/>
          </a:endParaRPr>
        </a:p>
      </dsp:txBody>
      <dsp:txXfrm>
        <a:off x="29163" y="463080"/>
        <a:ext cx="784619" cy="1032734"/>
      </dsp:txXfrm>
    </dsp:sp>
    <dsp:sp modelId="{91058881-7345-4F57-8A6F-CC3167F83D5D}">
      <dsp:nvSpPr>
        <dsp:cNvPr id="0" name=""/>
        <dsp:cNvSpPr/>
      </dsp:nvSpPr>
      <dsp:spPr>
        <a:xfrm rot="7422707">
          <a:off x="3038187" y="1527432"/>
          <a:ext cx="600661" cy="13302"/>
        </a:xfrm>
        <a:custGeom>
          <a:avLst/>
          <a:gdLst/>
          <a:ahLst/>
          <a:cxnLst/>
          <a:rect l="0" t="0" r="0" b="0"/>
          <a:pathLst>
            <a:path>
              <a:moveTo>
                <a:pt x="0" y="6651"/>
              </a:moveTo>
              <a:lnTo>
                <a:pt x="600661" y="6651"/>
              </a:lnTo>
            </a:path>
          </a:pathLst>
        </a:custGeom>
        <a:noFill/>
        <a:ln w="55000" cap="flat" cmpd="thickThin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323501" y="1519066"/>
        <a:ext cx="30033" cy="30033"/>
      </dsp:txXfrm>
    </dsp:sp>
    <dsp:sp modelId="{D042CC9C-6CBB-4B92-95A8-C1356B9A3A7B}">
      <dsp:nvSpPr>
        <dsp:cNvPr id="0" name=""/>
        <dsp:cNvSpPr/>
      </dsp:nvSpPr>
      <dsp:spPr>
        <a:xfrm>
          <a:off x="2338388" y="1510356"/>
          <a:ext cx="833441" cy="54710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>
              <a:cs typeface="B Mitra" panose="00000400000000000000" pitchFamily="2" charset="-78"/>
            </a:rPr>
            <a:t>ادبیات و اصول فقه</a:t>
          </a:r>
          <a:endParaRPr lang="en-US" sz="1400" b="1" kern="1200" dirty="0">
            <a:cs typeface="B Mitra" panose="00000400000000000000" pitchFamily="2" charset="-78"/>
          </a:endParaRPr>
        </a:p>
      </dsp:txBody>
      <dsp:txXfrm>
        <a:off x="2354412" y="1526380"/>
        <a:ext cx="801393" cy="515060"/>
      </dsp:txXfrm>
    </dsp:sp>
    <dsp:sp modelId="{DAC9D454-6354-4EE8-A64C-2ECE0B3FE15B}">
      <dsp:nvSpPr>
        <dsp:cNvPr id="0" name=""/>
        <dsp:cNvSpPr/>
      </dsp:nvSpPr>
      <dsp:spPr>
        <a:xfrm>
          <a:off x="3505206" y="2994478"/>
          <a:ext cx="833441" cy="41672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smtClean="0">
              <a:cs typeface="B Mitra" panose="00000400000000000000" pitchFamily="2" charset="-78"/>
            </a:rPr>
            <a:t>علم</a:t>
          </a:r>
          <a:endParaRPr lang="en-US" sz="1400" b="1" kern="1200" dirty="0">
            <a:cs typeface="B Mitra" panose="00000400000000000000" pitchFamily="2" charset="-78"/>
          </a:endParaRPr>
        </a:p>
      </dsp:txBody>
      <dsp:txXfrm>
        <a:off x="3517411" y="3006683"/>
        <a:ext cx="809031" cy="392310"/>
      </dsp:txXfrm>
    </dsp:sp>
    <dsp:sp modelId="{B5D86349-3668-493D-8043-DEFD248B0F87}">
      <dsp:nvSpPr>
        <dsp:cNvPr id="0" name=""/>
        <dsp:cNvSpPr/>
      </dsp:nvSpPr>
      <dsp:spPr>
        <a:xfrm rot="14856719">
          <a:off x="2900875" y="2791531"/>
          <a:ext cx="875286" cy="13302"/>
        </a:xfrm>
        <a:custGeom>
          <a:avLst/>
          <a:gdLst/>
          <a:ahLst/>
          <a:cxnLst/>
          <a:rect l="0" t="0" r="0" b="0"/>
          <a:pathLst>
            <a:path>
              <a:moveTo>
                <a:pt x="0" y="6651"/>
              </a:moveTo>
              <a:lnTo>
                <a:pt x="875286" y="6651"/>
              </a:lnTo>
            </a:path>
          </a:pathLst>
        </a:custGeom>
        <a:noFill/>
        <a:ln w="55000" cap="flat" cmpd="thickThin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316636" y="2776301"/>
        <a:ext cx="43764" cy="43764"/>
      </dsp:txXfrm>
    </dsp:sp>
    <dsp:sp modelId="{A56A1EE7-3823-49A8-865D-4408ACFCE3B7}">
      <dsp:nvSpPr>
        <dsp:cNvPr id="0" name=""/>
        <dsp:cNvSpPr/>
      </dsp:nvSpPr>
      <dsp:spPr>
        <a:xfrm>
          <a:off x="2338388" y="2119972"/>
          <a:ext cx="833441" cy="54710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علوم نظری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2354412" y="2135996"/>
        <a:ext cx="801393" cy="515060"/>
      </dsp:txXfrm>
    </dsp:sp>
    <dsp:sp modelId="{61CD0102-C4F0-4B61-9D6B-20FFAC6E4ADA}">
      <dsp:nvSpPr>
        <dsp:cNvPr id="0" name=""/>
        <dsp:cNvSpPr/>
      </dsp:nvSpPr>
      <dsp:spPr>
        <a:xfrm rot="14479644">
          <a:off x="1824291" y="2082067"/>
          <a:ext cx="694818" cy="13302"/>
        </a:xfrm>
        <a:custGeom>
          <a:avLst/>
          <a:gdLst/>
          <a:ahLst/>
          <a:cxnLst/>
          <a:rect l="0" t="0" r="0" b="0"/>
          <a:pathLst>
            <a:path>
              <a:moveTo>
                <a:pt x="0" y="6651"/>
              </a:moveTo>
              <a:lnTo>
                <a:pt x="694818" y="6651"/>
              </a:lnTo>
            </a:path>
          </a:pathLst>
        </a:custGeom>
        <a:noFill/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154330" y="2071348"/>
        <a:ext cx="34740" cy="34740"/>
      </dsp:txXfrm>
    </dsp:sp>
    <dsp:sp modelId="{C28D6C5D-C4CF-4304-975B-2F5E22EA60A3}">
      <dsp:nvSpPr>
        <dsp:cNvPr id="0" name=""/>
        <dsp:cNvSpPr/>
      </dsp:nvSpPr>
      <dsp:spPr>
        <a:xfrm>
          <a:off x="1171570" y="1415773"/>
          <a:ext cx="833441" cy="73627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فلسفه /  کلام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1193135" y="1437338"/>
        <a:ext cx="790311" cy="693144"/>
      </dsp:txXfrm>
    </dsp:sp>
    <dsp:sp modelId="{3A9FC8DC-27E3-43FA-849C-7F1407F56CBB}">
      <dsp:nvSpPr>
        <dsp:cNvPr id="0" name=""/>
        <dsp:cNvSpPr/>
      </dsp:nvSpPr>
      <dsp:spPr>
        <a:xfrm rot="9849642">
          <a:off x="1998433" y="2434167"/>
          <a:ext cx="346534" cy="13302"/>
        </a:xfrm>
        <a:custGeom>
          <a:avLst/>
          <a:gdLst/>
          <a:ahLst/>
          <a:cxnLst/>
          <a:rect l="0" t="0" r="0" b="0"/>
          <a:pathLst>
            <a:path>
              <a:moveTo>
                <a:pt x="0" y="6651"/>
              </a:moveTo>
              <a:lnTo>
                <a:pt x="346534" y="6651"/>
              </a:lnTo>
            </a:path>
          </a:pathLst>
        </a:custGeom>
        <a:noFill/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163037" y="2432155"/>
        <a:ext cx="17326" cy="17326"/>
      </dsp:txXfrm>
    </dsp:sp>
    <dsp:sp modelId="{719E2F91-C009-4D5C-B45D-3D88E28EA26F}">
      <dsp:nvSpPr>
        <dsp:cNvPr id="0" name=""/>
        <dsp:cNvSpPr/>
      </dsp:nvSpPr>
      <dsp:spPr>
        <a:xfrm>
          <a:off x="1171570" y="2214555"/>
          <a:ext cx="833441" cy="54710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ریاضیات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1187594" y="2230579"/>
        <a:ext cx="801393" cy="515060"/>
      </dsp:txXfrm>
    </dsp:sp>
    <dsp:sp modelId="{C0F148D4-73D3-4E47-960B-1765C83502CF}">
      <dsp:nvSpPr>
        <dsp:cNvPr id="0" name=""/>
        <dsp:cNvSpPr/>
      </dsp:nvSpPr>
      <dsp:spPr>
        <a:xfrm rot="6920006">
          <a:off x="1782137" y="2738975"/>
          <a:ext cx="779125" cy="13302"/>
        </a:xfrm>
        <a:custGeom>
          <a:avLst/>
          <a:gdLst/>
          <a:ahLst/>
          <a:cxnLst/>
          <a:rect l="0" t="0" r="0" b="0"/>
          <a:pathLst>
            <a:path>
              <a:moveTo>
                <a:pt x="0" y="6651"/>
              </a:moveTo>
              <a:lnTo>
                <a:pt x="779125" y="6651"/>
              </a:lnTo>
            </a:path>
          </a:pathLst>
        </a:custGeom>
        <a:noFill/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152222" y="2726148"/>
        <a:ext cx="38956" cy="38956"/>
      </dsp:txXfrm>
    </dsp:sp>
    <dsp:sp modelId="{DB8B5331-F57E-4588-8CD6-D7A4FFFD3BC6}">
      <dsp:nvSpPr>
        <dsp:cNvPr id="0" name=""/>
        <dsp:cNvSpPr/>
      </dsp:nvSpPr>
      <dsp:spPr>
        <a:xfrm>
          <a:off x="1171570" y="2824172"/>
          <a:ext cx="833441" cy="54710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طبیعیات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1187594" y="2840196"/>
        <a:ext cx="801393" cy="515060"/>
      </dsp:txXfrm>
    </dsp:sp>
    <dsp:sp modelId="{60FB592F-7AAB-4BB0-A8B5-E86F62E4CF17}">
      <dsp:nvSpPr>
        <dsp:cNvPr id="0" name=""/>
        <dsp:cNvSpPr/>
      </dsp:nvSpPr>
      <dsp:spPr>
        <a:xfrm rot="6743281">
          <a:off x="2900875" y="3600844"/>
          <a:ext cx="875286" cy="13302"/>
        </a:xfrm>
        <a:custGeom>
          <a:avLst/>
          <a:gdLst/>
          <a:ahLst/>
          <a:cxnLst/>
          <a:rect l="0" t="0" r="0" b="0"/>
          <a:pathLst>
            <a:path>
              <a:moveTo>
                <a:pt x="0" y="6651"/>
              </a:moveTo>
              <a:lnTo>
                <a:pt x="875286" y="6651"/>
              </a:lnTo>
            </a:path>
          </a:pathLst>
        </a:custGeom>
        <a:noFill/>
        <a:ln w="55000" cap="flat" cmpd="thickThin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316636" y="3585613"/>
        <a:ext cx="43764" cy="43764"/>
      </dsp:txXfrm>
    </dsp:sp>
    <dsp:sp modelId="{5A1A13FF-A5C7-4D76-B44F-E978C85A5335}">
      <dsp:nvSpPr>
        <dsp:cNvPr id="0" name=""/>
        <dsp:cNvSpPr/>
      </dsp:nvSpPr>
      <dsp:spPr>
        <a:xfrm>
          <a:off x="2338388" y="3738597"/>
          <a:ext cx="833441" cy="54710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علوم عملی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2354412" y="3754621"/>
        <a:ext cx="801393" cy="515060"/>
      </dsp:txXfrm>
    </dsp:sp>
    <dsp:sp modelId="{80732AF1-540B-446D-8C85-04F82933106B}">
      <dsp:nvSpPr>
        <dsp:cNvPr id="0" name=""/>
        <dsp:cNvSpPr/>
      </dsp:nvSpPr>
      <dsp:spPr>
        <a:xfrm rot="13346212">
          <a:off x="1945842" y="3853096"/>
          <a:ext cx="451716" cy="13302"/>
        </a:xfrm>
        <a:custGeom>
          <a:avLst/>
          <a:gdLst/>
          <a:ahLst/>
          <a:cxnLst/>
          <a:rect l="0" t="0" r="0" b="0"/>
          <a:pathLst>
            <a:path>
              <a:moveTo>
                <a:pt x="0" y="6651"/>
              </a:moveTo>
              <a:lnTo>
                <a:pt x="451716" y="6651"/>
              </a:lnTo>
            </a:path>
          </a:pathLst>
        </a:custGeom>
        <a:noFill/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160407" y="3848454"/>
        <a:ext cx="22585" cy="22585"/>
      </dsp:txXfrm>
    </dsp:sp>
    <dsp:sp modelId="{96E63074-CD5F-4746-A14E-DCF421810B9A}">
      <dsp:nvSpPr>
        <dsp:cNvPr id="0" name=""/>
        <dsp:cNvSpPr/>
      </dsp:nvSpPr>
      <dsp:spPr>
        <a:xfrm>
          <a:off x="1171570" y="3433789"/>
          <a:ext cx="833441" cy="54710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نقلی‌محور (فقه)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1187594" y="3449813"/>
        <a:ext cx="801393" cy="515060"/>
      </dsp:txXfrm>
    </dsp:sp>
    <dsp:sp modelId="{3AA9F739-16FF-43C8-9E87-5259C153A9CA}">
      <dsp:nvSpPr>
        <dsp:cNvPr id="0" name=""/>
        <dsp:cNvSpPr/>
      </dsp:nvSpPr>
      <dsp:spPr>
        <a:xfrm rot="8253788">
          <a:off x="1945842" y="4157904"/>
          <a:ext cx="451716" cy="13302"/>
        </a:xfrm>
        <a:custGeom>
          <a:avLst/>
          <a:gdLst/>
          <a:ahLst/>
          <a:cxnLst/>
          <a:rect l="0" t="0" r="0" b="0"/>
          <a:pathLst>
            <a:path>
              <a:moveTo>
                <a:pt x="0" y="6651"/>
              </a:moveTo>
              <a:lnTo>
                <a:pt x="451716" y="6651"/>
              </a:lnTo>
            </a:path>
          </a:pathLst>
        </a:custGeom>
        <a:noFill/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160407" y="4153262"/>
        <a:ext cx="22585" cy="22585"/>
      </dsp:txXfrm>
    </dsp:sp>
    <dsp:sp modelId="{8E026C7C-9BAD-40C8-93B4-66037298AFEC}">
      <dsp:nvSpPr>
        <dsp:cNvPr id="0" name=""/>
        <dsp:cNvSpPr/>
      </dsp:nvSpPr>
      <dsp:spPr>
        <a:xfrm>
          <a:off x="1171570" y="4043405"/>
          <a:ext cx="833441" cy="54710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عقلی‌محور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1187594" y="4059429"/>
        <a:ext cx="801393" cy="515060"/>
      </dsp:txXfrm>
    </dsp:sp>
    <dsp:sp modelId="{619E4819-9694-4613-AC1E-D75BFC9873C1}">
      <dsp:nvSpPr>
        <dsp:cNvPr id="0" name=""/>
        <dsp:cNvSpPr/>
      </dsp:nvSpPr>
      <dsp:spPr>
        <a:xfrm rot="14479644">
          <a:off x="657473" y="4005500"/>
          <a:ext cx="694818" cy="13302"/>
        </a:xfrm>
        <a:custGeom>
          <a:avLst/>
          <a:gdLst/>
          <a:ahLst/>
          <a:cxnLst/>
          <a:rect l="0" t="0" r="0" b="0"/>
          <a:pathLst>
            <a:path>
              <a:moveTo>
                <a:pt x="0" y="6651"/>
              </a:moveTo>
              <a:lnTo>
                <a:pt x="694818" y="6651"/>
              </a:lnTo>
            </a:path>
          </a:pathLst>
        </a:custGeom>
        <a:noFill/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987512" y="3994781"/>
        <a:ext cx="34740" cy="34740"/>
      </dsp:txXfrm>
    </dsp:sp>
    <dsp:sp modelId="{A870A16F-5311-4452-89F5-7C72F04EE8F1}">
      <dsp:nvSpPr>
        <dsp:cNvPr id="0" name=""/>
        <dsp:cNvSpPr/>
      </dsp:nvSpPr>
      <dsp:spPr>
        <a:xfrm>
          <a:off x="4752" y="3433789"/>
          <a:ext cx="833441" cy="54710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اخلاق/  اخلاق نقلی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20776" y="3449813"/>
        <a:ext cx="801393" cy="515060"/>
      </dsp:txXfrm>
    </dsp:sp>
    <dsp:sp modelId="{8EAACE90-33C0-496F-B26F-15861D52BCCF}">
      <dsp:nvSpPr>
        <dsp:cNvPr id="0" name=""/>
        <dsp:cNvSpPr/>
      </dsp:nvSpPr>
      <dsp:spPr>
        <a:xfrm rot="10800000">
          <a:off x="838194" y="4310308"/>
          <a:ext cx="333376" cy="13302"/>
        </a:xfrm>
        <a:custGeom>
          <a:avLst/>
          <a:gdLst/>
          <a:ahLst/>
          <a:cxnLst/>
          <a:rect l="0" t="0" r="0" b="0"/>
          <a:pathLst>
            <a:path>
              <a:moveTo>
                <a:pt x="0" y="6651"/>
              </a:moveTo>
              <a:lnTo>
                <a:pt x="333376" y="6651"/>
              </a:lnTo>
            </a:path>
          </a:pathLst>
        </a:custGeom>
        <a:noFill/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996548" y="4308625"/>
        <a:ext cx="16668" cy="16668"/>
      </dsp:txXfrm>
    </dsp:sp>
    <dsp:sp modelId="{FBA1F127-81BF-4396-A4CF-0490B910CD7E}">
      <dsp:nvSpPr>
        <dsp:cNvPr id="0" name=""/>
        <dsp:cNvSpPr/>
      </dsp:nvSpPr>
      <dsp:spPr>
        <a:xfrm>
          <a:off x="4752" y="4043405"/>
          <a:ext cx="833441" cy="54710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تدبیر منزل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20776" y="4059429"/>
        <a:ext cx="801393" cy="515060"/>
      </dsp:txXfrm>
    </dsp:sp>
    <dsp:sp modelId="{325F4BF8-F527-4511-B815-1361312C6CE0}">
      <dsp:nvSpPr>
        <dsp:cNvPr id="0" name=""/>
        <dsp:cNvSpPr/>
      </dsp:nvSpPr>
      <dsp:spPr>
        <a:xfrm rot="7120356">
          <a:off x="657473" y="4615116"/>
          <a:ext cx="694818" cy="13302"/>
        </a:xfrm>
        <a:custGeom>
          <a:avLst/>
          <a:gdLst/>
          <a:ahLst/>
          <a:cxnLst/>
          <a:rect l="0" t="0" r="0" b="0"/>
          <a:pathLst>
            <a:path>
              <a:moveTo>
                <a:pt x="0" y="6651"/>
              </a:moveTo>
              <a:lnTo>
                <a:pt x="694818" y="6651"/>
              </a:lnTo>
            </a:path>
          </a:pathLst>
        </a:custGeom>
        <a:noFill/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987512" y="4604397"/>
        <a:ext cx="34740" cy="34740"/>
      </dsp:txXfrm>
    </dsp:sp>
    <dsp:sp modelId="{8EBFD8B8-6BE2-4C24-9C43-82BF84A7220E}">
      <dsp:nvSpPr>
        <dsp:cNvPr id="0" name=""/>
        <dsp:cNvSpPr/>
      </dsp:nvSpPr>
      <dsp:spPr>
        <a:xfrm>
          <a:off x="4752" y="4653022"/>
          <a:ext cx="833441" cy="54710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سیاست مدن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20776" y="4669046"/>
        <a:ext cx="801393" cy="515060"/>
      </dsp:txXfrm>
    </dsp:sp>
    <dsp:sp modelId="{8FFC4A52-2209-4C00-84C2-FA102D8832EC}">
      <dsp:nvSpPr>
        <dsp:cNvPr id="0" name=""/>
        <dsp:cNvSpPr/>
      </dsp:nvSpPr>
      <dsp:spPr>
        <a:xfrm>
          <a:off x="3505206" y="4283019"/>
          <a:ext cx="833441" cy="54710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>
              <a:cs typeface="B Mitra" panose="00000400000000000000" pitchFamily="2" charset="-78"/>
            </a:rPr>
            <a:t>شبه علم</a:t>
          </a:r>
          <a:endParaRPr lang="en-US" sz="1400" b="1" kern="1200" dirty="0">
            <a:cs typeface="B Mitra" panose="00000400000000000000" pitchFamily="2" charset="-78"/>
          </a:endParaRPr>
        </a:p>
      </dsp:txBody>
      <dsp:txXfrm>
        <a:off x="3521230" y="4299043"/>
        <a:ext cx="801393" cy="515060"/>
      </dsp:txXfrm>
    </dsp:sp>
    <dsp:sp modelId="{71FE70F4-6BBC-402E-A025-D517FE616DA0}">
      <dsp:nvSpPr>
        <dsp:cNvPr id="0" name=""/>
        <dsp:cNvSpPr/>
      </dsp:nvSpPr>
      <dsp:spPr>
        <a:xfrm rot="10800000">
          <a:off x="3171830" y="4549922"/>
          <a:ext cx="333376" cy="13302"/>
        </a:xfrm>
        <a:custGeom>
          <a:avLst/>
          <a:gdLst/>
          <a:ahLst/>
          <a:cxnLst/>
          <a:rect l="0" t="0" r="0" b="0"/>
          <a:pathLst>
            <a:path>
              <a:moveTo>
                <a:pt x="0" y="6651"/>
              </a:moveTo>
              <a:lnTo>
                <a:pt x="333376" y="6651"/>
              </a:lnTo>
            </a:path>
          </a:pathLst>
        </a:custGeom>
        <a:noFill/>
        <a:ln w="55000" cap="flat" cmpd="thickThin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330183" y="4548239"/>
        <a:ext cx="16668" cy="16668"/>
      </dsp:txXfrm>
    </dsp:sp>
    <dsp:sp modelId="{2F77C601-3543-43CE-A195-5A0AE49A3A4B}">
      <dsp:nvSpPr>
        <dsp:cNvPr id="0" name=""/>
        <dsp:cNvSpPr/>
      </dsp:nvSpPr>
      <dsp:spPr>
        <a:xfrm>
          <a:off x="2338388" y="4348213"/>
          <a:ext cx="833441" cy="41672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>
              <a:cs typeface="B Mitra" panose="00000400000000000000" pitchFamily="2" charset="-78"/>
            </a:rPr>
            <a:t>اسطوره     (نه دین)</a:t>
          </a:r>
          <a:endParaRPr lang="en-US" sz="1400" b="1" kern="1200" dirty="0">
            <a:cs typeface="B Mitra" panose="00000400000000000000" pitchFamily="2" charset="-78"/>
          </a:endParaRPr>
        </a:p>
      </dsp:txBody>
      <dsp:txXfrm>
        <a:off x="2350593" y="4360418"/>
        <a:ext cx="809031" cy="39231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FDF310-F5BC-4C89-BFF9-C32E3E843CCD}">
      <dsp:nvSpPr>
        <dsp:cNvPr id="0" name=""/>
        <dsp:cNvSpPr/>
      </dsp:nvSpPr>
      <dsp:spPr>
        <a:xfrm>
          <a:off x="3161659" y="468"/>
          <a:ext cx="1075580" cy="5377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kern="1200" dirty="0" smtClean="0">
              <a:cs typeface="B Mitra" panose="00000400000000000000" pitchFamily="2" charset="-78"/>
            </a:rPr>
            <a:t>ابزار علم</a:t>
          </a:r>
          <a:endParaRPr lang="en-US" sz="1600" b="1" kern="1200" dirty="0">
            <a:cs typeface="B Mitra" panose="00000400000000000000" pitchFamily="2" charset="-78"/>
          </a:endParaRPr>
        </a:p>
      </dsp:txBody>
      <dsp:txXfrm>
        <a:off x="3177410" y="16219"/>
        <a:ext cx="1044078" cy="506288"/>
      </dsp:txXfrm>
    </dsp:sp>
    <dsp:sp modelId="{70DDD666-2891-496F-8F76-D54C2244EB64}">
      <dsp:nvSpPr>
        <dsp:cNvPr id="0" name=""/>
        <dsp:cNvSpPr/>
      </dsp:nvSpPr>
      <dsp:spPr>
        <a:xfrm rot="10800000">
          <a:off x="2731426" y="260542"/>
          <a:ext cx="430232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430232" y="8822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935787" y="258608"/>
        <a:ext cx="21511" cy="21511"/>
      </dsp:txXfrm>
    </dsp:sp>
    <dsp:sp modelId="{FD176DF4-CD8F-4DA1-AA4A-A1FE83AFEFFB}">
      <dsp:nvSpPr>
        <dsp:cNvPr id="0" name=""/>
        <dsp:cNvSpPr/>
      </dsp:nvSpPr>
      <dsp:spPr>
        <a:xfrm>
          <a:off x="1655846" y="468"/>
          <a:ext cx="1075580" cy="5377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kern="1200" smtClean="0">
              <a:cs typeface="B Mitra" panose="00000400000000000000" pitchFamily="2" charset="-78"/>
            </a:rPr>
            <a:t>منطق</a:t>
          </a:r>
          <a:endParaRPr lang="en-US" sz="1600" b="1" kern="1200" dirty="0">
            <a:cs typeface="B Mitra" panose="00000400000000000000" pitchFamily="2" charset="-78"/>
          </a:endParaRPr>
        </a:p>
      </dsp:txBody>
      <dsp:txXfrm>
        <a:off x="1671597" y="16219"/>
        <a:ext cx="1044078" cy="506288"/>
      </dsp:txXfrm>
    </dsp:sp>
    <dsp:sp modelId="{AFF31E51-E562-4B94-A05E-B0AE7A87EDC0}">
      <dsp:nvSpPr>
        <dsp:cNvPr id="0" name=""/>
        <dsp:cNvSpPr/>
      </dsp:nvSpPr>
      <dsp:spPr>
        <a:xfrm>
          <a:off x="3161659" y="2474304"/>
          <a:ext cx="1075580" cy="5377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dirty="0" smtClean="0">
              <a:cs typeface="B Mitra" panose="00000400000000000000" pitchFamily="2" charset="-78"/>
            </a:rPr>
            <a:t>علم (فلسفه)</a:t>
          </a:r>
          <a:endParaRPr lang="en-US" sz="1600" b="1" kern="1200" dirty="0">
            <a:cs typeface="B Mitra" panose="00000400000000000000" pitchFamily="2" charset="-78"/>
          </a:endParaRPr>
        </a:p>
      </dsp:txBody>
      <dsp:txXfrm>
        <a:off x="3177410" y="2490055"/>
        <a:ext cx="1044078" cy="506288"/>
      </dsp:txXfrm>
    </dsp:sp>
    <dsp:sp modelId="{B5D86349-3668-493D-8043-DEFD248B0F87}">
      <dsp:nvSpPr>
        <dsp:cNvPr id="0" name=""/>
        <dsp:cNvSpPr/>
      </dsp:nvSpPr>
      <dsp:spPr>
        <a:xfrm rot="15416685">
          <a:off x="1994240" y="1806689"/>
          <a:ext cx="1904605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1904605" y="8822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898927" y="1767896"/>
        <a:ext cx="95230" cy="95230"/>
      </dsp:txXfrm>
    </dsp:sp>
    <dsp:sp modelId="{A56A1EE7-3823-49A8-865D-4408ACFCE3B7}">
      <dsp:nvSpPr>
        <dsp:cNvPr id="0" name=""/>
        <dsp:cNvSpPr/>
      </dsp:nvSpPr>
      <dsp:spPr>
        <a:xfrm>
          <a:off x="1655846" y="618927"/>
          <a:ext cx="1075580" cy="5377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smtClean="0">
              <a:cs typeface="B Mitra" panose="00000400000000000000" pitchFamily="2" charset="-78"/>
            </a:rPr>
            <a:t>نظری</a:t>
          </a:r>
          <a:endParaRPr lang="fa-IR" sz="1600" b="1" i="0" u="none" kern="1200">
            <a:cs typeface="B Mitra" panose="00000400000000000000" pitchFamily="2" charset="-78"/>
          </a:endParaRPr>
        </a:p>
      </dsp:txBody>
      <dsp:txXfrm>
        <a:off x="1671597" y="634678"/>
        <a:ext cx="1044078" cy="506288"/>
      </dsp:txXfrm>
    </dsp:sp>
    <dsp:sp modelId="{61CD0102-C4F0-4B61-9D6B-20FFAC6E4ADA}">
      <dsp:nvSpPr>
        <dsp:cNvPr id="0" name=""/>
        <dsp:cNvSpPr/>
      </dsp:nvSpPr>
      <dsp:spPr>
        <a:xfrm rot="14110531">
          <a:off x="1064036" y="569771"/>
          <a:ext cx="753386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753386" y="8822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421895" y="559758"/>
        <a:ext cx="37669" cy="37669"/>
      </dsp:txXfrm>
    </dsp:sp>
    <dsp:sp modelId="{C28D6C5D-C4CF-4304-975B-2F5E22EA60A3}">
      <dsp:nvSpPr>
        <dsp:cNvPr id="0" name=""/>
        <dsp:cNvSpPr/>
      </dsp:nvSpPr>
      <dsp:spPr>
        <a:xfrm>
          <a:off x="150032" y="468"/>
          <a:ext cx="1075580" cy="5377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dirty="0" smtClean="0">
              <a:cs typeface="B Mitra" panose="00000400000000000000" pitchFamily="2" charset="-78"/>
            </a:rPr>
            <a:t>مابعدالطبیعه</a:t>
          </a:r>
          <a:endParaRPr lang="fa-IR" sz="1600" b="1" i="0" u="none" kern="1200" dirty="0">
            <a:cs typeface="B Mitra" panose="00000400000000000000" pitchFamily="2" charset="-78"/>
          </a:endParaRPr>
        </a:p>
      </dsp:txBody>
      <dsp:txXfrm>
        <a:off x="165783" y="16219"/>
        <a:ext cx="1044078" cy="506288"/>
      </dsp:txXfrm>
    </dsp:sp>
    <dsp:sp modelId="{3A9FC8DC-27E3-43FA-849C-7F1407F56CBB}">
      <dsp:nvSpPr>
        <dsp:cNvPr id="0" name=""/>
        <dsp:cNvSpPr/>
      </dsp:nvSpPr>
      <dsp:spPr>
        <a:xfrm rot="10800000">
          <a:off x="1225613" y="879000"/>
          <a:ext cx="430232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430232" y="8822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429974" y="877067"/>
        <a:ext cx="21511" cy="21511"/>
      </dsp:txXfrm>
    </dsp:sp>
    <dsp:sp modelId="{719E2F91-C009-4D5C-B45D-3D88E28EA26F}">
      <dsp:nvSpPr>
        <dsp:cNvPr id="0" name=""/>
        <dsp:cNvSpPr/>
      </dsp:nvSpPr>
      <dsp:spPr>
        <a:xfrm>
          <a:off x="150032" y="618927"/>
          <a:ext cx="1075580" cy="5377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dirty="0" smtClean="0">
              <a:cs typeface="B Mitra" panose="00000400000000000000" pitchFamily="2" charset="-78"/>
            </a:rPr>
            <a:t>ریاضیات</a:t>
          </a:r>
          <a:endParaRPr lang="fa-IR" sz="1600" b="1" i="0" u="none" kern="1200" dirty="0">
            <a:cs typeface="B Mitra" panose="00000400000000000000" pitchFamily="2" charset="-78"/>
          </a:endParaRPr>
        </a:p>
      </dsp:txBody>
      <dsp:txXfrm>
        <a:off x="165783" y="634678"/>
        <a:ext cx="1044078" cy="506288"/>
      </dsp:txXfrm>
    </dsp:sp>
    <dsp:sp modelId="{C0F148D4-73D3-4E47-960B-1765C83502CF}">
      <dsp:nvSpPr>
        <dsp:cNvPr id="0" name=""/>
        <dsp:cNvSpPr/>
      </dsp:nvSpPr>
      <dsp:spPr>
        <a:xfrm rot="7489469">
          <a:off x="1064036" y="1188230"/>
          <a:ext cx="753386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753386" y="8822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421895" y="1178217"/>
        <a:ext cx="37669" cy="37669"/>
      </dsp:txXfrm>
    </dsp:sp>
    <dsp:sp modelId="{DB8B5331-F57E-4588-8CD6-D7A4FFFD3BC6}">
      <dsp:nvSpPr>
        <dsp:cNvPr id="0" name=""/>
        <dsp:cNvSpPr/>
      </dsp:nvSpPr>
      <dsp:spPr>
        <a:xfrm>
          <a:off x="150032" y="1237386"/>
          <a:ext cx="1075580" cy="5377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dirty="0" smtClean="0">
              <a:cs typeface="B Mitra" panose="00000400000000000000" pitchFamily="2" charset="-78"/>
            </a:rPr>
            <a:t>طبیعیات</a:t>
          </a:r>
          <a:endParaRPr lang="fa-IR" sz="1600" b="1" i="0" u="none" kern="1200" dirty="0">
            <a:cs typeface="B Mitra" panose="00000400000000000000" pitchFamily="2" charset="-78"/>
          </a:endParaRPr>
        </a:p>
      </dsp:txBody>
      <dsp:txXfrm>
        <a:off x="165783" y="1253137"/>
        <a:ext cx="1044078" cy="506288"/>
      </dsp:txXfrm>
    </dsp:sp>
    <dsp:sp modelId="{60FB592F-7AAB-4BB0-A8B5-E86F62E4CF17}">
      <dsp:nvSpPr>
        <dsp:cNvPr id="0" name=""/>
        <dsp:cNvSpPr/>
      </dsp:nvSpPr>
      <dsp:spPr>
        <a:xfrm rot="8657599">
          <a:off x="2681626" y="2888992"/>
          <a:ext cx="529832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529832" y="8822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933297" y="2884568"/>
        <a:ext cx="26491" cy="26491"/>
      </dsp:txXfrm>
    </dsp:sp>
    <dsp:sp modelId="{5A1A13FF-A5C7-4D76-B44F-E978C85A5335}">
      <dsp:nvSpPr>
        <dsp:cNvPr id="0" name=""/>
        <dsp:cNvSpPr/>
      </dsp:nvSpPr>
      <dsp:spPr>
        <a:xfrm>
          <a:off x="1655846" y="2783534"/>
          <a:ext cx="1075580" cy="5377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dirty="0" smtClean="0">
              <a:cs typeface="B Mitra" panose="00000400000000000000" pitchFamily="2" charset="-78"/>
            </a:rPr>
            <a:t>عملی</a:t>
          </a:r>
          <a:endParaRPr lang="fa-IR" sz="1600" b="1" i="0" u="none" kern="1200" dirty="0">
            <a:cs typeface="B Mitra" panose="00000400000000000000" pitchFamily="2" charset="-78"/>
          </a:endParaRPr>
        </a:p>
      </dsp:txBody>
      <dsp:txXfrm>
        <a:off x="1671597" y="2799285"/>
        <a:ext cx="1044078" cy="506288"/>
      </dsp:txXfrm>
    </dsp:sp>
    <dsp:sp modelId="{619E4819-9694-4613-AC1E-D75BFC9873C1}">
      <dsp:nvSpPr>
        <dsp:cNvPr id="0" name=""/>
        <dsp:cNvSpPr/>
      </dsp:nvSpPr>
      <dsp:spPr>
        <a:xfrm rot="14707178">
          <a:off x="929431" y="2579763"/>
          <a:ext cx="1022597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1022597" y="8822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415164" y="2563020"/>
        <a:ext cx="51129" cy="51129"/>
      </dsp:txXfrm>
    </dsp:sp>
    <dsp:sp modelId="{A870A16F-5311-4452-89F5-7C72F04EE8F1}">
      <dsp:nvSpPr>
        <dsp:cNvPr id="0" name=""/>
        <dsp:cNvSpPr/>
      </dsp:nvSpPr>
      <dsp:spPr>
        <a:xfrm>
          <a:off x="150032" y="1855845"/>
          <a:ext cx="1075580" cy="5377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dirty="0" smtClean="0">
              <a:cs typeface="B Mitra" panose="00000400000000000000" pitchFamily="2" charset="-78"/>
            </a:rPr>
            <a:t>اخلاق</a:t>
          </a:r>
          <a:endParaRPr lang="fa-IR" sz="1600" b="1" i="0" u="none" kern="1200" dirty="0">
            <a:cs typeface="B Mitra" panose="00000400000000000000" pitchFamily="2" charset="-78"/>
          </a:endParaRPr>
        </a:p>
      </dsp:txBody>
      <dsp:txXfrm>
        <a:off x="165783" y="1871596"/>
        <a:ext cx="1044078" cy="506288"/>
      </dsp:txXfrm>
    </dsp:sp>
    <dsp:sp modelId="{8EAACE90-33C0-496F-B26F-15861D52BCCF}">
      <dsp:nvSpPr>
        <dsp:cNvPr id="0" name=""/>
        <dsp:cNvSpPr/>
      </dsp:nvSpPr>
      <dsp:spPr>
        <a:xfrm rot="12942401">
          <a:off x="1175813" y="2888992"/>
          <a:ext cx="529832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529832" y="8822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427484" y="2884568"/>
        <a:ext cx="26491" cy="26491"/>
      </dsp:txXfrm>
    </dsp:sp>
    <dsp:sp modelId="{FBA1F127-81BF-4396-A4CF-0490B910CD7E}">
      <dsp:nvSpPr>
        <dsp:cNvPr id="0" name=""/>
        <dsp:cNvSpPr/>
      </dsp:nvSpPr>
      <dsp:spPr>
        <a:xfrm>
          <a:off x="150032" y="2474304"/>
          <a:ext cx="1075580" cy="5377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dirty="0" smtClean="0">
              <a:solidFill>
                <a:srgbClr val="0070C0"/>
              </a:solidFill>
              <a:cs typeface="B Mitra" panose="00000400000000000000" pitchFamily="2" charset="-78"/>
            </a:rPr>
            <a:t>اقتصاد</a:t>
          </a:r>
          <a:endParaRPr lang="fa-IR" sz="1600" b="1" i="0" u="none" kern="1200" dirty="0">
            <a:solidFill>
              <a:srgbClr val="0070C0"/>
            </a:solidFill>
            <a:cs typeface="B Mitra" panose="00000400000000000000" pitchFamily="2" charset="-78"/>
          </a:endParaRPr>
        </a:p>
      </dsp:txBody>
      <dsp:txXfrm>
        <a:off x="165783" y="2490055"/>
        <a:ext cx="1044078" cy="506288"/>
      </dsp:txXfrm>
    </dsp:sp>
    <dsp:sp modelId="{325F4BF8-F527-4511-B815-1361312C6CE0}">
      <dsp:nvSpPr>
        <dsp:cNvPr id="0" name=""/>
        <dsp:cNvSpPr/>
      </dsp:nvSpPr>
      <dsp:spPr>
        <a:xfrm rot="8657599">
          <a:off x="1175813" y="3198222"/>
          <a:ext cx="529832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529832" y="8822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427484" y="3193798"/>
        <a:ext cx="26491" cy="26491"/>
      </dsp:txXfrm>
    </dsp:sp>
    <dsp:sp modelId="{8EBFD8B8-6BE2-4C24-9C43-82BF84A7220E}">
      <dsp:nvSpPr>
        <dsp:cNvPr id="0" name=""/>
        <dsp:cNvSpPr/>
      </dsp:nvSpPr>
      <dsp:spPr>
        <a:xfrm>
          <a:off x="150032" y="3092763"/>
          <a:ext cx="1075580" cy="5377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dirty="0" smtClean="0">
              <a:solidFill>
                <a:srgbClr val="0070C0"/>
              </a:solidFill>
              <a:cs typeface="B Mitra" panose="00000400000000000000" pitchFamily="2" charset="-78"/>
            </a:rPr>
            <a:t>خطابه</a:t>
          </a:r>
          <a:endParaRPr lang="fa-IR" sz="1600" b="1" i="0" u="none" kern="1200" dirty="0">
            <a:solidFill>
              <a:srgbClr val="0070C0"/>
            </a:solidFill>
            <a:cs typeface="B Mitra" panose="00000400000000000000" pitchFamily="2" charset="-78"/>
          </a:endParaRPr>
        </a:p>
      </dsp:txBody>
      <dsp:txXfrm>
        <a:off x="165783" y="3108514"/>
        <a:ext cx="1044078" cy="506288"/>
      </dsp:txXfrm>
    </dsp:sp>
    <dsp:sp modelId="{B9F43E3A-2E8C-4E12-BB49-3AEB2B55B88D}">
      <dsp:nvSpPr>
        <dsp:cNvPr id="0" name=""/>
        <dsp:cNvSpPr/>
      </dsp:nvSpPr>
      <dsp:spPr>
        <a:xfrm rot="6892822">
          <a:off x="929431" y="3507451"/>
          <a:ext cx="1022597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1022597" y="8822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415164" y="3490708"/>
        <a:ext cx="51129" cy="51129"/>
      </dsp:txXfrm>
    </dsp:sp>
    <dsp:sp modelId="{F11BA4AA-8D8B-4C41-B248-6FD24A7C48D0}">
      <dsp:nvSpPr>
        <dsp:cNvPr id="0" name=""/>
        <dsp:cNvSpPr/>
      </dsp:nvSpPr>
      <dsp:spPr>
        <a:xfrm>
          <a:off x="150032" y="3711222"/>
          <a:ext cx="1075580" cy="5377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dirty="0" smtClean="0">
              <a:solidFill>
                <a:srgbClr val="0070C0"/>
              </a:solidFill>
              <a:cs typeface="B Mitra" panose="00000400000000000000" pitchFamily="2" charset="-78"/>
            </a:rPr>
            <a:t>لشکرکشی</a:t>
          </a:r>
          <a:endParaRPr lang="fa-IR" sz="1600" b="1" i="0" u="none" kern="1200" dirty="0">
            <a:solidFill>
              <a:srgbClr val="0070C0"/>
            </a:solidFill>
            <a:cs typeface="B Mitra" panose="00000400000000000000" pitchFamily="2" charset="-78"/>
          </a:endParaRPr>
        </a:p>
      </dsp:txBody>
      <dsp:txXfrm>
        <a:off x="165783" y="3726973"/>
        <a:ext cx="1044078" cy="506288"/>
      </dsp:txXfrm>
    </dsp:sp>
    <dsp:sp modelId="{B26F57AF-1489-4360-9C1B-C653B76FC075}">
      <dsp:nvSpPr>
        <dsp:cNvPr id="0" name=""/>
        <dsp:cNvSpPr/>
      </dsp:nvSpPr>
      <dsp:spPr>
        <a:xfrm rot="6183315">
          <a:off x="1994240" y="3662066"/>
          <a:ext cx="1904605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1904605" y="8822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898927" y="3623273"/>
        <a:ext cx="95230" cy="95230"/>
      </dsp:txXfrm>
    </dsp:sp>
    <dsp:sp modelId="{1E47A703-CACA-4D00-8024-C29EC2130481}">
      <dsp:nvSpPr>
        <dsp:cNvPr id="0" name=""/>
        <dsp:cNvSpPr/>
      </dsp:nvSpPr>
      <dsp:spPr>
        <a:xfrm>
          <a:off x="1655846" y="4329681"/>
          <a:ext cx="1075580" cy="5377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dirty="0" smtClean="0">
              <a:solidFill>
                <a:srgbClr val="0070C0"/>
              </a:solidFill>
              <a:cs typeface="B Mitra" panose="00000400000000000000" pitchFamily="2" charset="-78"/>
            </a:rPr>
            <a:t>تولیدی</a:t>
          </a:r>
          <a:endParaRPr lang="fa-IR" sz="1600" b="1" kern="1200" dirty="0">
            <a:solidFill>
              <a:srgbClr val="0070C0"/>
            </a:solidFill>
            <a:cs typeface="B Mitra" panose="00000400000000000000" pitchFamily="2" charset="-78"/>
          </a:endParaRPr>
        </a:p>
      </dsp:txBody>
      <dsp:txXfrm>
        <a:off x="1671597" y="4345432"/>
        <a:ext cx="1044078" cy="506288"/>
      </dsp:txXfrm>
    </dsp:sp>
    <dsp:sp modelId="{33AD0769-DA90-4EAD-B51F-86F2795EE5D7}">
      <dsp:nvSpPr>
        <dsp:cNvPr id="0" name=""/>
        <dsp:cNvSpPr/>
      </dsp:nvSpPr>
      <dsp:spPr>
        <a:xfrm rot="10800000">
          <a:off x="1225613" y="4589754"/>
          <a:ext cx="430232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430232" y="8822"/>
              </a:lnTo>
            </a:path>
          </a:pathLst>
        </a:custGeom>
        <a:noFill/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429974" y="4587821"/>
        <a:ext cx="21511" cy="21511"/>
      </dsp:txXfrm>
    </dsp:sp>
    <dsp:sp modelId="{C9C126D3-3522-4ECD-9943-342AA27263D3}">
      <dsp:nvSpPr>
        <dsp:cNvPr id="0" name=""/>
        <dsp:cNvSpPr/>
      </dsp:nvSpPr>
      <dsp:spPr>
        <a:xfrm>
          <a:off x="150032" y="4329681"/>
          <a:ext cx="1075580" cy="5377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i="0" u="none" kern="1200" dirty="0" smtClean="0">
              <a:solidFill>
                <a:srgbClr val="0070C0"/>
              </a:solidFill>
              <a:cs typeface="B Mitra" panose="00000400000000000000" pitchFamily="2" charset="-78"/>
            </a:rPr>
            <a:t>هنر (شعر)</a:t>
          </a:r>
          <a:endParaRPr lang="fa-IR" sz="1600" b="1" i="0" u="none" kern="1200" dirty="0">
            <a:solidFill>
              <a:srgbClr val="0070C0"/>
            </a:solidFill>
            <a:cs typeface="B Mitra" panose="00000400000000000000" pitchFamily="2" charset="-78"/>
          </a:endParaRPr>
        </a:p>
      </dsp:txBody>
      <dsp:txXfrm>
        <a:off x="165783" y="4345432"/>
        <a:ext cx="1044078" cy="506288"/>
      </dsp:txXfrm>
    </dsp:sp>
    <dsp:sp modelId="{3A231370-A2CC-44DE-86D7-9609DC071207}">
      <dsp:nvSpPr>
        <dsp:cNvPr id="0" name=""/>
        <dsp:cNvSpPr/>
      </dsp:nvSpPr>
      <dsp:spPr>
        <a:xfrm>
          <a:off x="3161659" y="4948140"/>
          <a:ext cx="1075580" cy="5377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kern="1200" dirty="0" smtClean="0">
              <a:cs typeface="B Mitra" panose="00000400000000000000" pitchFamily="2" charset="-78"/>
            </a:rPr>
            <a:t>شبه علم</a:t>
          </a:r>
          <a:endParaRPr lang="fa-IR" sz="1600" b="1" i="0" u="none" kern="1200" dirty="0">
            <a:solidFill>
              <a:srgbClr val="0070C0"/>
            </a:solidFill>
            <a:cs typeface="B Mitra" panose="00000400000000000000" pitchFamily="2" charset="-78"/>
          </a:endParaRPr>
        </a:p>
      </dsp:txBody>
      <dsp:txXfrm>
        <a:off x="3177410" y="4963891"/>
        <a:ext cx="1044078" cy="506288"/>
      </dsp:txXfrm>
    </dsp:sp>
    <dsp:sp modelId="{3D0D867E-EDAD-4B5B-9EE4-63B5E5F176FA}">
      <dsp:nvSpPr>
        <dsp:cNvPr id="0" name=""/>
        <dsp:cNvSpPr/>
      </dsp:nvSpPr>
      <dsp:spPr>
        <a:xfrm rot="10800000">
          <a:off x="2731426" y="5208213"/>
          <a:ext cx="430232" cy="17644"/>
        </a:xfrm>
        <a:custGeom>
          <a:avLst/>
          <a:gdLst/>
          <a:ahLst/>
          <a:cxnLst/>
          <a:rect l="0" t="0" r="0" b="0"/>
          <a:pathLst>
            <a:path>
              <a:moveTo>
                <a:pt x="0" y="8822"/>
              </a:moveTo>
              <a:lnTo>
                <a:pt x="430232" y="8822"/>
              </a:lnTo>
            </a:path>
          </a:pathLst>
        </a:custGeom>
        <a:noFill/>
        <a:ln w="55000" cap="flat" cmpd="thickThin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935787" y="5206280"/>
        <a:ext cx="21511" cy="21511"/>
      </dsp:txXfrm>
    </dsp:sp>
    <dsp:sp modelId="{A51CE87F-7BFC-43EB-80D3-8D0439D131F5}">
      <dsp:nvSpPr>
        <dsp:cNvPr id="0" name=""/>
        <dsp:cNvSpPr/>
      </dsp:nvSpPr>
      <dsp:spPr>
        <a:xfrm>
          <a:off x="1655846" y="4948140"/>
          <a:ext cx="1075580" cy="5377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l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600" b="1" kern="1200" dirty="0" smtClean="0">
              <a:cs typeface="B Mitra" panose="00000400000000000000" pitchFamily="2" charset="-78"/>
            </a:rPr>
            <a:t>اسطوره؛ دین</a:t>
          </a:r>
          <a:endParaRPr lang="en-US" sz="1600" b="1" kern="1200" dirty="0">
            <a:cs typeface="B Mitra" panose="00000400000000000000" pitchFamily="2" charset="-78"/>
          </a:endParaRPr>
        </a:p>
      </dsp:txBody>
      <dsp:txXfrm>
        <a:off x="1671597" y="4963891"/>
        <a:ext cx="1044078" cy="50628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FDF310-F5BC-4C89-BFF9-C32E3E843CCD}">
      <dsp:nvSpPr>
        <dsp:cNvPr id="0" name=""/>
        <dsp:cNvSpPr/>
      </dsp:nvSpPr>
      <dsp:spPr>
        <a:xfrm>
          <a:off x="3725061" y="952946"/>
          <a:ext cx="885703" cy="5814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>
              <a:cs typeface="B Mitra" panose="00000400000000000000" pitchFamily="2" charset="-78"/>
            </a:rPr>
            <a:t>ابزار علم</a:t>
          </a:r>
          <a:endParaRPr lang="en-US" sz="1400" b="1" kern="1200" dirty="0">
            <a:cs typeface="B Mitra" panose="00000400000000000000" pitchFamily="2" charset="-78"/>
          </a:endParaRPr>
        </a:p>
      </dsp:txBody>
      <dsp:txXfrm>
        <a:off x="3742090" y="969975"/>
        <a:ext cx="851645" cy="547357"/>
      </dsp:txXfrm>
    </dsp:sp>
    <dsp:sp modelId="{6289A554-771D-4A0A-9CD9-FD6D04F0937B}">
      <dsp:nvSpPr>
        <dsp:cNvPr id="0" name=""/>
        <dsp:cNvSpPr/>
      </dsp:nvSpPr>
      <dsp:spPr>
        <a:xfrm rot="13346212">
          <a:off x="3307900" y="1074624"/>
          <a:ext cx="480042" cy="14136"/>
        </a:xfrm>
        <a:custGeom>
          <a:avLst/>
          <a:gdLst/>
          <a:ahLst/>
          <a:cxnLst/>
          <a:rect l="0" t="0" r="0" b="0"/>
          <a:pathLst>
            <a:path>
              <a:moveTo>
                <a:pt x="0" y="7068"/>
              </a:moveTo>
              <a:lnTo>
                <a:pt x="480042" y="7068"/>
              </a:lnTo>
            </a:path>
          </a:pathLst>
        </a:custGeom>
        <a:noFill/>
        <a:ln w="55000" cap="flat" cmpd="thickThin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535920" y="1069692"/>
        <a:ext cx="24002" cy="24002"/>
      </dsp:txXfrm>
    </dsp:sp>
    <dsp:sp modelId="{7AF68A61-F4B2-4E78-833A-1D88B6AC3610}">
      <dsp:nvSpPr>
        <dsp:cNvPr id="0" name=""/>
        <dsp:cNvSpPr/>
      </dsp:nvSpPr>
      <dsp:spPr>
        <a:xfrm>
          <a:off x="2485077" y="421960"/>
          <a:ext cx="885703" cy="99554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>
              <a:cs typeface="B Mitra" panose="00000400000000000000" pitchFamily="2" charset="-78"/>
            </a:rPr>
            <a:t>منطق         </a:t>
          </a:r>
          <a:r>
            <a:rPr lang="fa-IR" sz="1400" b="1" kern="1200" dirty="0" smtClean="0">
              <a:solidFill>
                <a:srgbClr val="7030A0"/>
              </a:solidFill>
              <a:cs typeface="B Mitra" panose="00000400000000000000" pitchFamily="2" charset="-78"/>
            </a:rPr>
            <a:t> با اصلاحات فراوان</a:t>
          </a:r>
          <a:endParaRPr lang="en-US" sz="1400" b="1" kern="1200" dirty="0">
            <a:solidFill>
              <a:srgbClr val="7030A0"/>
            </a:solidFill>
            <a:cs typeface="B Mitra" panose="00000400000000000000" pitchFamily="2" charset="-78"/>
          </a:endParaRPr>
        </a:p>
      </dsp:txBody>
      <dsp:txXfrm>
        <a:off x="2511018" y="447901"/>
        <a:ext cx="833821" cy="943661"/>
      </dsp:txXfrm>
    </dsp:sp>
    <dsp:sp modelId="{5A7520A5-6E67-4933-B3EE-E6BC63F2305C}">
      <dsp:nvSpPr>
        <dsp:cNvPr id="0" name=""/>
        <dsp:cNvSpPr/>
      </dsp:nvSpPr>
      <dsp:spPr>
        <a:xfrm rot="10800000">
          <a:off x="2130795" y="912664"/>
          <a:ext cx="354281" cy="14136"/>
        </a:xfrm>
        <a:custGeom>
          <a:avLst/>
          <a:gdLst/>
          <a:ahLst/>
          <a:cxnLst/>
          <a:rect l="0" t="0" r="0" b="0"/>
          <a:pathLst>
            <a:path>
              <a:moveTo>
                <a:pt x="0" y="7068"/>
              </a:moveTo>
              <a:lnTo>
                <a:pt x="354281" y="7068"/>
              </a:lnTo>
            </a:path>
          </a:pathLst>
        </a:custGeom>
        <a:noFill/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299079" y="910875"/>
        <a:ext cx="17714" cy="17714"/>
      </dsp:txXfrm>
    </dsp:sp>
    <dsp:sp modelId="{FD617B68-86DE-4D82-93F6-4C3A575D9554}">
      <dsp:nvSpPr>
        <dsp:cNvPr id="0" name=""/>
        <dsp:cNvSpPr/>
      </dsp:nvSpPr>
      <dsp:spPr>
        <a:xfrm>
          <a:off x="1245092" y="629024"/>
          <a:ext cx="885703" cy="5814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>
              <a:solidFill>
                <a:srgbClr val="7030A0"/>
              </a:solidFill>
              <a:cs typeface="B Mitra" panose="00000400000000000000" pitchFamily="2" charset="-78"/>
            </a:rPr>
            <a:t>منطق دوبخشی</a:t>
          </a:r>
          <a:endParaRPr lang="en-US" sz="1400" b="1" kern="1200" dirty="0">
            <a:solidFill>
              <a:srgbClr val="7030A0"/>
            </a:solidFill>
            <a:cs typeface="B Mitra" panose="00000400000000000000" pitchFamily="2" charset="-78"/>
          </a:endParaRPr>
        </a:p>
      </dsp:txBody>
      <dsp:txXfrm>
        <a:off x="1262121" y="646053"/>
        <a:ext cx="851645" cy="547357"/>
      </dsp:txXfrm>
    </dsp:sp>
    <dsp:sp modelId="{82AB734A-338F-4898-BDAE-310BEBA2468E}">
      <dsp:nvSpPr>
        <dsp:cNvPr id="0" name=""/>
        <dsp:cNvSpPr/>
      </dsp:nvSpPr>
      <dsp:spPr>
        <a:xfrm rot="10800000">
          <a:off x="890811" y="912664"/>
          <a:ext cx="354281" cy="14136"/>
        </a:xfrm>
        <a:custGeom>
          <a:avLst/>
          <a:gdLst/>
          <a:ahLst/>
          <a:cxnLst/>
          <a:rect l="0" t="0" r="0" b="0"/>
          <a:pathLst>
            <a:path>
              <a:moveTo>
                <a:pt x="0" y="7068"/>
              </a:moveTo>
              <a:lnTo>
                <a:pt x="354281" y="7068"/>
              </a:lnTo>
            </a:path>
          </a:pathLst>
        </a:custGeom>
        <a:noFill/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059094" y="910875"/>
        <a:ext cx="17714" cy="17714"/>
      </dsp:txXfrm>
    </dsp:sp>
    <dsp:sp modelId="{4ECD4C34-D854-419F-AA51-5DA9B6C2C633}">
      <dsp:nvSpPr>
        <dsp:cNvPr id="0" name=""/>
        <dsp:cNvSpPr/>
      </dsp:nvSpPr>
      <dsp:spPr>
        <a:xfrm>
          <a:off x="5107" y="345043"/>
          <a:ext cx="885703" cy="114937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>
              <a:solidFill>
                <a:srgbClr val="7030A0"/>
              </a:solidFill>
              <a:cs typeface="B Mitra" panose="00000400000000000000" pitchFamily="2" charset="-78"/>
            </a:rPr>
            <a:t>قیاس استثنایی؛ صناعات خمس و ...</a:t>
          </a:r>
          <a:endParaRPr lang="en-US" sz="1400" b="1" kern="1200" dirty="0">
            <a:solidFill>
              <a:srgbClr val="7030A0"/>
            </a:solidFill>
            <a:cs typeface="B Mitra" panose="00000400000000000000" pitchFamily="2" charset="-78"/>
          </a:endParaRPr>
        </a:p>
      </dsp:txBody>
      <dsp:txXfrm>
        <a:off x="31048" y="370984"/>
        <a:ext cx="833821" cy="1097495"/>
      </dsp:txXfrm>
    </dsp:sp>
    <dsp:sp modelId="{91058881-7345-4F57-8A6F-CC3167F83D5D}">
      <dsp:nvSpPr>
        <dsp:cNvPr id="0" name=""/>
        <dsp:cNvSpPr/>
      </dsp:nvSpPr>
      <dsp:spPr>
        <a:xfrm rot="7422707">
          <a:off x="3228757" y="1502078"/>
          <a:ext cx="638326" cy="14136"/>
        </a:xfrm>
        <a:custGeom>
          <a:avLst/>
          <a:gdLst/>
          <a:ahLst/>
          <a:cxnLst/>
          <a:rect l="0" t="0" r="0" b="0"/>
          <a:pathLst>
            <a:path>
              <a:moveTo>
                <a:pt x="0" y="7068"/>
              </a:moveTo>
              <a:lnTo>
                <a:pt x="638326" y="7068"/>
              </a:lnTo>
            </a:path>
          </a:pathLst>
        </a:custGeom>
        <a:noFill/>
        <a:ln w="55000" cap="flat" cmpd="thickThin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531963" y="1493188"/>
        <a:ext cx="31916" cy="31916"/>
      </dsp:txXfrm>
    </dsp:sp>
    <dsp:sp modelId="{D042CC9C-6CBB-4B92-95A8-C1356B9A3A7B}">
      <dsp:nvSpPr>
        <dsp:cNvPr id="0" name=""/>
        <dsp:cNvSpPr/>
      </dsp:nvSpPr>
      <dsp:spPr>
        <a:xfrm>
          <a:off x="2485077" y="1483932"/>
          <a:ext cx="885703" cy="5814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>
              <a:solidFill>
                <a:srgbClr val="7030A0"/>
              </a:solidFill>
              <a:cs typeface="B Mitra" panose="00000400000000000000" pitchFamily="2" charset="-78"/>
            </a:rPr>
            <a:t>ادبیات و اصول فقه</a:t>
          </a:r>
          <a:endParaRPr lang="en-US" sz="1400" b="1" kern="1200" dirty="0">
            <a:solidFill>
              <a:srgbClr val="7030A0"/>
            </a:solidFill>
            <a:cs typeface="B Mitra" panose="00000400000000000000" pitchFamily="2" charset="-78"/>
          </a:endParaRPr>
        </a:p>
      </dsp:txBody>
      <dsp:txXfrm>
        <a:off x="2502106" y="1500961"/>
        <a:ext cx="851645" cy="547357"/>
      </dsp:txXfrm>
    </dsp:sp>
    <dsp:sp modelId="{DAC9D454-6354-4EE8-A64C-2ECE0B3FE15B}">
      <dsp:nvSpPr>
        <dsp:cNvPr id="0" name=""/>
        <dsp:cNvSpPr/>
      </dsp:nvSpPr>
      <dsp:spPr>
        <a:xfrm>
          <a:off x="3725061" y="3005457"/>
          <a:ext cx="885703" cy="44285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>
              <a:cs typeface="B Mitra" panose="00000400000000000000" pitchFamily="2" charset="-78"/>
            </a:rPr>
            <a:t>علم (حکمت)</a:t>
          </a:r>
          <a:endParaRPr lang="en-US" sz="1400" b="1" kern="1200" dirty="0">
            <a:cs typeface="B Mitra" panose="00000400000000000000" pitchFamily="2" charset="-78"/>
          </a:endParaRPr>
        </a:p>
      </dsp:txBody>
      <dsp:txXfrm>
        <a:off x="3738032" y="3018428"/>
        <a:ext cx="859761" cy="416909"/>
      </dsp:txXfrm>
    </dsp:sp>
    <dsp:sp modelId="{B5D86349-3668-493D-8043-DEFD248B0F87}">
      <dsp:nvSpPr>
        <dsp:cNvPr id="0" name=""/>
        <dsp:cNvSpPr/>
      </dsp:nvSpPr>
      <dsp:spPr>
        <a:xfrm rot="14773794">
          <a:off x="3108439" y="2817614"/>
          <a:ext cx="878962" cy="14136"/>
        </a:xfrm>
        <a:custGeom>
          <a:avLst/>
          <a:gdLst/>
          <a:ahLst/>
          <a:cxnLst/>
          <a:rect l="0" t="0" r="0" b="0"/>
          <a:pathLst>
            <a:path>
              <a:moveTo>
                <a:pt x="0" y="7068"/>
              </a:moveTo>
              <a:lnTo>
                <a:pt x="878962" y="7068"/>
              </a:lnTo>
            </a:path>
          </a:pathLst>
        </a:custGeom>
        <a:noFill/>
        <a:ln w="55000" cap="flat" cmpd="thickThin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525947" y="2802709"/>
        <a:ext cx="43948" cy="43948"/>
      </dsp:txXfrm>
    </dsp:sp>
    <dsp:sp modelId="{A56A1EE7-3823-49A8-865D-4408ACFCE3B7}">
      <dsp:nvSpPr>
        <dsp:cNvPr id="0" name=""/>
        <dsp:cNvSpPr/>
      </dsp:nvSpPr>
      <dsp:spPr>
        <a:xfrm>
          <a:off x="2485077" y="2131775"/>
          <a:ext cx="885703" cy="5814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نظری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2502106" y="2148804"/>
        <a:ext cx="851645" cy="547357"/>
      </dsp:txXfrm>
    </dsp:sp>
    <dsp:sp modelId="{61CD0102-C4F0-4B61-9D6B-20FFAC6E4ADA}">
      <dsp:nvSpPr>
        <dsp:cNvPr id="0" name=""/>
        <dsp:cNvSpPr/>
      </dsp:nvSpPr>
      <dsp:spPr>
        <a:xfrm rot="14479644">
          <a:off x="1938742" y="2091493"/>
          <a:ext cx="738387" cy="14136"/>
        </a:xfrm>
        <a:custGeom>
          <a:avLst/>
          <a:gdLst/>
          <a:ahLst/>
          <a:cxnLst/>
          <a:rect l="0" t="0" r="0" b="0"/>
          <a:pathLst>
            <a:path>
              <a:moveTo>
                <a:pt x="0" y="7068"/>
              </a:moveTo>
              <a:lnTo>
                <a:pt x="738387" y="7068"/>
              </a:lnTo>
            </a:path>
          </a:pathLst>
        </a:custGeom>
        <a:noFill/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289476" y="2080101"/>
        <a:ext cx="36919" cy="36919"/>
      </dsp:txXfrm>
    </dsp:sp>
    <dsp:sp modelId="{C28D6C5D-C4CF-4304-975B-2F5E22EA60A3}">
      <dsp:nvSpPr>
        <dsp:cNvPr id="0" name=""/>
        <dsp:cNvSpPr/>
      </dsp:nvSpPr>
      <dsp:spPr>
        <a:xfrm>
          <a:off x="1245092" y="1494739"/>
          <a:ext cx="885703" cy="55979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فلسفه / </a:t>
          </a:r>
          <a:r>
            <a:rPr lang="fa-IR" sz="1400" b="1" i="0" u="none" kern="1200" dirty="0" smtClean="0">
              <a:solidFill>
                <a:srgbClr val="7030A0"/>
              </a:solidFill>
              <a:cs typeface="B Mitra" panose="00000400000000000000" pitchFamily="2" charset="-78"/>
            </a:rPr>
            <a:t>کلام</a:t>
          </a:r>
          <a:endParaRPr lang="fa-IR" sz="1400" b="1" i="0" u="none" kern="1200" dirty="0">
            <a:solidFill>
              <a:srgbClr val="7030A0"/>
            </a:solidFill>
            <a:cs typeface="B Mitra" panose="00000400000000000000" pitchFamily="2" charset="-78"/>
          </a:endParaRPr>
        </a:p>
      </dsp:txBody>
      <dsp:txXfrm>
        <a:off x="1261488" y="1511135"/>
        <a:ext cx="852911" cy="527007"/>
      </dsp:txXfrm>
    </dsp:sp>
    <dsp:sp modelId="{3A9FC8DC-27E3-43FA-849C-7F1407F56CBB}">
      <dsp:nvSpPr>
        <dsp:cNvPr id="0" name=""/>
        <dsp:cNvSpPr/>
      </dsp:nvSpPr>
      <dsp:spPr>
        <a:xfrm rot="10904840">
          <a:off x="2130713" y="2410010"/>
          <a:ext cx="354446" cy="14136"/>
        </a:xfrm>
        <a:custGeom>
          <a:avLst/>
          <a:gdLst/>
          <a:ahLst/>
          <a:cxnLst/>
          <a:rect l="0" t="0" r="0" b="0"/>
          <a:pathLst>
            <a:path>
              <a:moveTo>
                <a:pt x="0" y="7068"/>
              </a:moveTo>
              <a:lnTo>
                <a:pt x="354446" y="7068"/>
              </a:lnTo>
            </a:path>
          </a:pathLst>
        </a:custGeom>
        <a:noFill/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299075" y="2408218"/>
        <a:ext cx="17722" cy="17722"/>
      </dsp:txXfrm>
    </dsp:sp>
    <dsp:sp modelId="{719E2F91-C009-4D5C-B45D-3D88E28EA26F}">
      <dsp:nvSpPr>
        <dsp:cNvPr id="0" name=""/>
        <dsp:cNvSpPr/>
      </dsp:nvSpPr>
      <dsp:spPr>
        <a:xfrm>
          <a:off x="1245092" y="2120967"/>
          <a:ext cx="885703" cy="5814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ریاضیات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1262121" y="2137996"/>
        <a:ext cx="851645" cy="547357"/>
      </dsp:txXfrm>
    </dsp:sp>
    <dsp:sp modelId="{C0F148D4-73D3-4E47-960B-1765C83502CF}">
      <dsp:nvSpPr>
        <dsp:cNvPr id="0" name=""/>
        <dsp:cNvSpPr/>
      </dsp:nvSpPr>
      <dsp:spPr>
        <a:xfrm rot="7144813">
          <a:off x="1943474" y="2733932"/>
          <a:ext cx="728923" cy="14136"/>
        </a:xfrm>
        <a:custGeom>
          <a:avLst/>
          <a:gdLst/>
          <a:ahLst/>
          <a:cxnLst/>
          <a:rect l="0" t="0" r="0" b="0"/>
          <a:pathLst>
            <a:path>
              <a:moveTo>
                <a:pt x="0" y="7068"/>
              </a:moveTo>
              <a:lnTo>
                <a:pt x="728923" y="7068"/>
              </a:lnTo>
            </a:path>
          </a:pathLst>
        </a:custGeom>
        <a:noFill/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289713" y="2722777"/>
        <a:ext cx="36446" cy="36446"/>
      </dsp:txXfrm>
    </dsp:sp>
    <dsp:sp modelId="{DB8B5331-F57E-4588-8CD6-D7A4FFFD3BC6}">
      <dsp:nvSpPr>
        <dsp:cNvPr id="0" name=""/>
        <dsp:cNvSpPr/>
      </dsp:nvSpPr>
      <dsp:spPr>
        <a:xfrm>
          <a:off x="1245092" y="2768810"/>
          <a:ext cx="885703" cy="5814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طبیعیات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1262121" y="2785839"/>
        <a:ext cx="851645" cy="547357"/>
      </dsp:txXfrm>
    </dsp:sp>
    <dsp:sp modelId="{60FB592F-7AAB-4BB0-A8B5-E86F62E4CF17}">
      <dsp:nvSpPr>
        <dsp:cNvPr id="0" name=""/>
        <dsp:cNvSpPr/>
      </dsp:nvSpPr>
      <dsp:spPr>
        <a:xfrm rot="6826206">
          <a:off x="3108439" y="3622015"/>
          <a:ext cx="878962" cy="14136"/>
        </a:xfrm>
        <a:custGeom>
          <a:avLst/>
          <a:gdLst/>
          <a:ahLst/>
          <a:cxnLst/>
          <a:rect l="0" t="0" r="0" b="0"/>
          <a:pathLst>
            <a:path>
              <a:moveTo>
                <a:pt x="0" y="7068"/>
              </a:moveTo>
              <a:lnTo>
                <a:pt x="878962" y="7068"/>
              </a:lnTo>
            </a:path>
          </a:pathLst>
        </a:custGeom>
        <a:noFill/>
        <a:ln w="55000" cap="flat" cmpd="thickThin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525947" y="3607109"/>
        <a:ext cx="43948" cy="43948"/>
      </dsp:txXfrm>
    </dsp:sp>
    <dsp:sp modelId="{5A1A13FF-A5C7-4D76-B44F-E978C85A5335}">
      <dsp:nvSpPr>
        <dsp:cNvPr id="0" name=""/>
        <dsp:cNvSpPr/>
      </dsp:nvSpPr>
      <dsp:spPr>
        <a:xfrm>
          <a:off x="2485077" y="3740575"/>
          <a:ext cx="885703" cy="5814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عملی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2502106" y="3757604"/>
        <a:ext cx="851645" cy="547357"/>
      </dsp:txXfrm>
    </dsp:sp>
    <dsp:sp modelId="{80732AF1-540B-446D-8C85-04F82933106B}">
      <dsp:nvSpPr>
        <dsp:cNvPr id="0" name=""/>
        <dsp:cNvSpPr/>
      </dsp:nvSpPr>
      <dsp:spPr>
        <a:xfrm rot="13346212">
          <a:off x="2067915" y="3862254"/>
          <a:ext cx="480042" cy="14136"/>
        </a:xfrm>
        <a:custGeom>
          <a:avLst/>
          <a:gdLst/>
          <a:ahLst/>
          <a:cxnLst/>
          <a:rect l="0" t="0" r="0" b="0"/>
          <a:pathLst>
            <a:path>
              <a:moveTo>
                <a:pt x="0" y="7068"/>
              </a:moveTo>
              <a:lnTo>
                <a:pt x="480042" y="7068"/>
              </a:lnTo>
            </a:path>
          </a:pathLst>
        </a:custGeom>
        <a:noFill/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295935" y="3857321"/>
        <a:ext cx="24002" cy="24002"/>
      </dsp:txXfrm>
    </dsp:sp>
    <dsp:sp modelId="{96E63074-CD5F-4746-A14E-DCF421810B9A}">
      <dsp:nvSpPr>
        <dsp:cNvPr id="0" name=""/>
        <dsp:cNvSpPr/>
      </dsp:nvSpPr>
      <dsp:spPr>
        <a:xfrm>
          <a:off x="1245092" y="3416654"/>
          <a:ext cx="885703" cy="5814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solidFill>
                <a:srgbClr val="7030A0"/>
              </a:solidFill>
              <a:cs typeface="B Mitra" panose="00000400000000000000" pitchFamily="2" charset="-78"/>
            </a:rPr>
            <a:t>نقلی‌محور (فقه)</a:t>
          </a:r>
          <a:endParaRPr lang="fa-IR" sz="1400" b="1" i="0" u="none" kern="1200" dirty="0">
            <a:solidFill>
              <a:srgbClr val="7030A0"/>
            </a:solidFill>
            <a:cs typeface="B Mitra" panose="00000400000000000000" pitchFamily="2" charset="-78"/>
          </a:endParaRPr>
        </a:p>
      </dsp:txBody>
      <dsp:txXfrm>
        <a:off x="1262121" y="3433683"/>
        <a:ext cx="851645" cy="547357"/>
      </dsp:txXfrm>
    </dsp:sp>
    <dsp:sp modelId="{3AA9F739-16FF-43C8-9E87-5259C153A9CA}">
      <dsp:nvSpPr>
        <dsp:cNvPr id="0" name=""/>
        <dsp:cNvSpPr/>
      </dsp:nvSpPr>
      <dsp:spPr>
        <a:xfrm rot="8253788">
          <a:off x="2067915" y="4186176"/>
          <a:ext cx="480042" cy="14136"/>
        </a:xfrm>
        <a:custGeom>
          <a:avLst/>
          <a:gdLst/>
          <a:ahLst/>
          <a:cxnLst/>
          <a:rect l="0" t="0" r="0" b="0"/>
          <a:pathLst>
            <a:path>
              <a:moveTo>
                <a:pt x="0" y="7068"/>
              </a:moveTo>
              <a:lnTo>
                <a:pt x="480042" y="7068"/>
              </a:lnTo>
            </a:path>
          </a:pathLst>
        </a:custGeom>
        <a:noFill/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2295935" y="4181243"/>
        <a:ext cx="24002" cy="24002"/>
      </dsp:txXfrm>
    </dsp:sp>
    <dsp:sp modelId="{8E026C7C-9BAD-40C8-93B4-66037298AFEC}">
      <dsp:nvSpPr>
        <dsp:cNvPr id="0" name=""/>
        <dsp:cNvSpPr/>
      </dsp:nvSpPr>
      <dsp:spPr>
        <a:xfrm>
          <a:off x="1245092" y="4064497"/>
          <a:ext cx="885703" cy="5814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عقلی‌محور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1262121" y="4081526"/>
        <a:ext cx="851645" cy="547357"/>
      </dsp:txXfrm>
    </dsp:sp>
    <dsp:sp modelId="{619E4819-9694-4613-AC1E-D75BFC9873C1}">
      <dsp:nvSpPr>
        <dsp:cNvPr id="0" name=""/>
        <dsp:cNvSpPr/>
      </dsp:nvSpPr>
      <dsp:spPr>
        <a:xfrm rot="14479644">
          <a:off x="698758" y="4024215"/>
          <a:ext cx="738387" cy="14136"/>
        </a:xfrm>
        <a:custGeom>
          <a:avLst/>
          <a:gdLst/>
          <a:ahLst/>
          <a:cxnLst/>
          <a:rect l="0" t="0" r="0" b="0"/>
          <a:pathLst>
            <a:path>
              <a:moveTo>
                <a:pt x="0" y="7068"/>
              </a:moveTo>
              <a:lnTo>
                <a:pt x="738387" y="7068"/>
              </a:lnTo>
            </a:path>
          </a:pathLst>
        </a:custGeom>
        <a:noFill/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049492" y="4012823"/>
        <a:ext cx="36919" cy="36919"/>
      </dsp:txXfrm>
    </dsp:sp>
    <dsp:sp modelId="{A870A16F-5311-4452-89F5-7C72F04EE8F1}">
      <dsp:nvSpPr>
        <dsp:cNvPr id="0" name=""/>
        <dsp:cNvSpPr/>
      </dsp:nvSpPr>
      <dsp:spPr>
        <a:xfrm>
          <a:off x="5107" y="3416654"/>
          <a:ext cx="885703" cy="5814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اخلاق/   </a:t>
          </a:r>
          <a:r>
            <a:rPr lang="fa-IR" sz="1400" b="1" i="0" u="none" kern="1200" dirty="0" smtClean="0">
              <a:solidFill>
                <a:srgbClr val="7030A0"/>
              </a:solidFill>
              <a:cs typeface="B Mitra" panose="00000400000000000000" pitchFamily="2" charset="-78"/>
            </a:rPr>
            <a:t>اخلاق نقلی</a:t>
          </a:r>
          <a:endParaRPr lang="fa-IR" sz="1400" b="1" i="0" u="none" kern="1200" dirty="0">
            <a:solidFill>
              <a:srgbClr val="7030A0"/>
            </a:solidFill>
            <a:cs typeface="B Mitra" panose="00000400000000000000" pitchFamily="2" charset="-78"/>
          </a:endParaRPr>
        </a:p>
      </dsp:txBody>
      <dsp:txXfrm>
        <a:off x="22136" y="3433683"/>
        <a:ext cx="851645" cy="547357"/>
      </dsp:txXfrm>
    </dsp:sp>
    <dsp:sp modelId="{8EAACE90-33C0-496F-B26F-15861D52BCCF}">
      <dsp:nvSpPr>
        <dsp:cNvPr id="0" name=""/>
        <dsp:cNvSpPr/>
      </dsp:nvSpPr>
      <dsp:spPr>
        <a:xfrm rot="10800000">
          <a:off x="890811" y="4348136"/>
          <a:ext cx="354281" cy="14136"/>
        </a:xfrm>
        <a:custGeom>
          <a:avLst/>
          <a:gdLst/>
          <a:ahLst/>
          <a:cxnLst/>
          <a:rect l="0" t="0" r="0" b="0"/>
          <a:pathLst>
            <a:path>
              <a:moveTo>
                <a:pt x="0" y="7068"/>
              </a:moveTo>
              <a:lnTo>
                <a:pt x="354281" y="7068"/>
              </a:lnTo>
            </a:path>
          </a:pathLst>
        </a:custGeom>
        <a:noFill/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059094" y="4346348"/>
        <a:ext cx="17714" cy="17714"/>
      </dsp:txXfrm>
    </dsp:sp>
    <dsp:sp modelId="{FBA1F127-81BF-4396-A4CF-0490B910CD7E}">
      <dsp:nvSpPr>
        <dsp:cNvPr id="0" name=""/>
        <dsp:cNvSpPr/>
      </dsp:nvSpPr>
      <dsp:spPr>
        <a:xfrm>
          <a:off x="5107" y="4064497"/>
          <a:ext cx="885703" cy="5814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تدبیر منزل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22136" y="4081526"/>
        <a:ext cx="851645" cy="547357"/>
      </dsp:txXfrm>
    </dsp:sp>
    <dsp:sp modelId="{325F4BF8-F527-4511-B815-1361312C6CE0}">
      <dsp:nvSpPr>
        <dsp:cNvPr id="0" name=""/>
        <dsp:cNvSpPr/>
      </dsp:nvSpPr>
      <dsp:spPr>
        <a:xfrm rot="7120356">
          <a:off x="698758" y="4672058"/>
          <a:ext cx="738387" cy="14136"/>
        </a:xfrm>
        <a:custGeom>
          <a:avLst/>
          <a:gdLst/>
          <a:ahLst/>
          <a:cxnLst/>
          <a:rect l="0" t="0" r="0" b="0"/>
          <a:pathLst>
            <a:path>
              <a:moveTo>
                <a:pt x="0" y="7068"/>
              </a:moveTo>
              <a:lnTo>
                <a:pt x="738387" y="7068"/>
              </a:lnTo>
            </a:path>
          </a:pathLst>
        </a:custGeom>
        <a:noFill/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1049492" y="4660667"/>
        <a:ext cx="36919" cy="36919"/>
      </dsp:txXfrm>
    </dsp:sp>
    <dsp:sp modelId="{8EBFD8B8-6BE2-4C24-9C43-82BF84A7220E}">
      <dsp:nvSpPr>
        <dsp:cNvPr id="0" name=""/>
        <dsp:cNvSpPr/>
      </dsp:nvSpPr>
      <dsp:spPr>
        <a:xfrm>
          <a:off x="5107" y="4712340"/>
          <a:ext cx="885703" cy="58141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i="0" u="none" kern="1200" dirty="0" smtClean="0">
              <a:cs typeface="B Mitra" panose="00000400000000000000" pitchFamily="2" charset="-78"/>
            </a:rPr>
            <a:t>سیاست مدن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22136" y="4729369"/>
        <a:ext cx="851645" cy="547357"/>
      </dsp:txXfrm>
    </dsp:sp>
    <dsp:sp modelId="{3AEE6150-BAA5-4AC8-808B-FB959711DAE4}">
      <dsp:nvSpPr>
        <dsp:cNvPr id="0" name=""/>
        <dsp:cNvSpPr/>
      </dsp:nvSpPr>
      <dsp:spPr>
        <a:xfrm>
          <a:off x="3725061" y="4388419"/>
          <a:ext cx="885703" cy="44285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>
              <a:cs typeface="B Mitra" panose="00000400000000000000" pitchFamily="2" charset="-78"/>
            </a:rPr>
            <a:t>شبه علم</a:t>
          </a:r>
          <a:endParaRPr lang="fa-IR" sz="1400" b="1" i="0" u="none" kern="1200" dirty="0">
            <a:cs typeface="B Mitra" panose="00000400000000000000" pitchFamily="2" charset="-78"/>
          </a:endParaRPr>
        </a:p>
      </dsp:txBody>
      <dsp:txXfrm>
        <a:off x="3738032" y="4401390"/>
        <a:ext cx="859761" cy="416909"/>
      </dsp:txXfrm>
    </dsp:sp>
    <dsp:sp modelId="{2538F11C-00B6-47A7-AB8B-6FA874DC36E7}">
      <dsp:nvSpPr>
        <dsp:cNvPr id="0" name=""/>
        <dsp:cNvSpPr/>
      </dsp:nvSpPr>
      <dsp:spPr>
        <a:xfrm rot="10800000">
          <a:off x="3370780" y="4602776"/>
          <a:ext cx="354281" cy="14136"/>
        </a:xfrm>
        <a:custGeom>
          <a:avLst/>
          <a:gdLst/>
          <a:ahLst/>
          <a:cxnLst/>
          <a:rect l="0" t="0" r="0" b="0"/>
          <a:pathLst>
            <a:path>
              <a:moveTo>
                <a:pt x="0" y="7068"/>
              </a:moveTo>
              <a:lnTo>
                <a:pt x="354281" y="7068"/>
              </a:lnTo>
            </a:path>
          </a:pathLst>
        </a:custGeom>
        <a:noFill/>
        <a:ln w="55000" cap="flat" cmpd="thickThin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539064" y="4600987"/>
        <a:ext cx="17714" cy="17714"/>
      </dsp:txXfrm>
    </dsp:sp>
    <dsp:sp modelId="{90C4A310-193A-4898-9A8D-0C6A60C01D9E}">
      <dsp:nvSpPr>
        <dsp:cNvPr id="0" name=""/>
        <dsp:cNvSpPr/>
      </dsp:nvSpPr>
      <dsp:spPr>
        <a:xfrm>
          <a:off x="2485077" y="4388419"/>
          <a:ext cx="885703" cy="44285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400" b="1" kern="1200" dirty="0" smtClean="0">
              <a:cs typeface="B Mitra" panose="00000400000000000000" pitchFamily="2" charset="-78"/>
            </a:rPr>
            <a:t>اسطوره</a:t>
          </a:r>
          <a:endParaRPr lang="en-US" sz="1400" b="1" kern="1200" dirty="0">
            <a:cs typeface="B Mitra" panose="00000400000000000000" pitchFamily="2" charset="-78"/>
          </a:endParaRPr>
        </a:p>
      </dsp:txBody>
      <dsp:txXfrm>
        <a:off x="2498048" y="4401390"/>
        <a:ext cx="859761" cy="4169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49D58414-8497-4A64-A4AA-644C0EFB9154}" type="datetimeFigureOut">
              <a:rPr lang="fa-IR" smtClean="0"/>
              <a:t>02/05/1442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8E0FD3CE-D2EA-4BDF-A005-461047DF1395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690294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0FD3CE-D2EA-4BDF-A005-461047DF1395}" type="slidenum">
              <a:rPr lang="fa-IR" smtClean="0"/>
              <a:t>3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9550954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0FD3CE-D2EA-4BDF-A005-461047DF1395}" type="slidenum">
              <a:rPr lang="fa-IR" smtClean="0"/>
              <a:t>8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4895292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r" rtl="1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/>
              <a:gdLst>
                <a:gd name="T0" fmla="*/ 0 w 5760"/>
                <a:gd name="T1" fmla="*/ 0 h 528"/>
                <a:gd name="T2" fmla="*/ 9108557 w 5760"/>
                <a:gd name="T3" fmla="*/ 0 h 528"/>
                <a:gd name="T4" fmla="*/ 9108557 w 5760"/>
                <a:gd name="T5" fmla="*/ 838200 h 528"/>
                <a:gd name="T6" fmla="*/ 75905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fa-IR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rtl="1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31E5C762-D03A-4D43-870F-2047B5987BFB}" type="datetimeFigureOut">
              <a:rPr lang="fa-IR"/>
              <a:pPr>
                <a:defRPr/>
              </a:pPr>
              <a:t>02/05/1442</a:t>
            </a:fld>
            <a:endParaRPr lang="fa-IR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fa-IR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DDC2032-2AB9-4667-AF3B-F44B8AC1E74F}" type="slidenum">
              <a:rPr lang="fa-IR" altLang="fa-IR"/>
              <a:pPr>
                <a:defRPr/>
              </a:pPr>
              <a:t>‹#›</a:t>
            </a:fld>
            <a:endParaRPr lang="fa-IR" altLang="fa-IR"/>
          </a:p>
        </p:txBody>
      </p:sp>
    </p:spTree>
    <p:extLst>
      <p:ext uri="{BB962C8B-B14F-4D97-AF65-F5344CB8AC3E}">
        <p14:creationId xmlns:p14="http://schemas.microsoft.com/office/powerpoint/2010/main" val="2195647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DA1B34-F2C6-4C40-B079-DC12E5755247}" type="datetimeFigureOut">
              <a:rPr lang="fa-IR"/>
              <a:pPr>
                <a:defRPr/>
              </a:pPr>
              <a:t>02/05/1442</a:t>
            </a:fld>
            <a:endParaRPr lang="fa-IR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C1B201-42FC-415B-871F-B3544E3245ED}" type="slidenum">
              <a:rPr lang="fa-IR" altLang="fa-IR"/>
              <a:pPr>
                <a:defRPr/>
              </a:pPr>
              <a:t>‹#›</a:t>
            </a:fld>
            <a:endParaRPr lang="fa-IR" altLang="fa-IR"/>
          </a:p>
        </p:txBody>
      </p:sp>
    </p:spTree>
    <p:extLst>
      <p:ext uri="{BB962C8B-B14F-4D97-AF65-F5344CB8AC3E}">
        <p14:creationId xmlns:p14="http://schemas.microsoft.com/office/powerpoint/2010/main" val="3950460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49A95-4A83-44A4-9178-6064F2EF6F9D}" type="datetimeFigureOut">
              <a:rPr lang="fa-IR"/>
              <a:pPr>
                <a:defRPr/>
              </a:pPr>
              <a:t>02/05/1442</a:t>
            </a:fld>
            <a:endParaRPr lang="fa-IR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771D5B-4460-4F5C-B6F9-A5678F71F495}" type="slidenum">
              <a:rPr lang="fa-IR" altLang="fa-IR"/>
              <a:pPr>
                <a:defRPr/>
              </a:pPr>
              <a:t>‹#›</a:t>
            </a:fld>
            <a:endParaRPr lang="fa-IR" altLang="fa-IR"/>
          </a:p>
        </p:txBody>
      </p:sp>
    </p:spTree>
    <p:extLst>
      <p:ext uri="{BB962C8B-B14F-4D97-AF65-F5344CB8AC3E}">
        <p14:creationId xmlns:p14="http://schemas.microsoft.com/office/powerpoint/2010/main" val="1344836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54E75C-329C-4E93-AB82-D14F3E113BA6}" type="datetimeFigureOut">
              <a:rPr lang="fa-IR"/>
              <a:pPr>
                <a:defRPr/>
              </a:pPr>
              <a:t>02/05/1442</a:t>
            </a:fld>
            <a:endParaRPr lang="fa-IR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EF370-720F-4F14-9467-EF2DD77181AF}" type="slidenum">
              <a:rPr lang="fa-IR" altLang="fa-IR"/>
              <a:pPr>
                <a:defRPr/>
              </a:pPr>
              <a:t>‹#›</a:t>
            </a:fld>
            <a:endParaRPr lang="fa-IR" altLang="fa-IR"/>
          </a:p>
        </p:txBody>
      </p:sp>
    </p:spTree>
    <p:extLst>
      <p:ext uri="{BB962C8B-B14F-4D97-AF65-F5344CB8AC3E}">
        <p14:creationId xmlns:p14="http://schemas.microsoft.com/office/powerpoint/2010/main" val="1326622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5678F0-67CE-4767-8AB5-E576CB38751D}" type="datetimeFigureOut">
              <a:rPr lang="fa-IR"/>
              <a:pPr>
                <a:defRPr/>
              </a:pPr>
              <a:t>02/05/1442</a:t>
            </a:fld>
            <a:endParaRPr lang="fa-IR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44E24FC-1848-4CD4-80F7-2904C63B6062}" type="slidenum">
              <a:rPr lang="fa-IR" altLang="fa-IR"/>
              <a:pPr>
                <a:defRPr/>
              </a:pPr>
              <a:t>‹#›</a:t>
            </a:fld>
            <a:endParaRPr lang="fa-IR" altLang="fa-IR"/>
          </a:p>
        </p:txBody>
      </p:sp>
    </p:spTree>
    <p:extLst>
      <p:ext uri="{BB962C8B-B14F-4D97-AF65-F5344CB8AC3E}">
        <p14:creationId xmlns:p14="http://schemas.microsoft.com/office/powerpoint/2010/main" val="26623107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BB114A-C66D-4B57-B431-40B9DFBA35E9}" type="datetimeFigureOut">
              <a:rPr lang="fa-IR"/>
              <a:pPr>
                <a:defRPr/>
              </a:pPr>
              <a:t>02/05/1442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54C74B3-F345-4342-B5FD-DF1AB17475D3}" type="slidenum">
              <a:rPr lang="fa-IR" altLang="fa-IR"/>
              <a:pPr>
                <a:defRPr/>
              </a:pPr>
              <a:t>‹#›</a:t>
            </a:fld>
            <a:endParaRPr lang="fa-IR" altLang="fa-IR"/>
          </a:p>
        </p:txBody>
      </p:sp>
    </p:spTree>
    <p:extLst>
      <p:ext uri="{BB962C8B-B14F-4D97-AF65-F5344CB8AC3E}">
        <p14:creationId xmlns:p14="http://schemas.microsoft.com/office/powerpoint/2010/main" val="7258348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3BC59A-FB2E-43D1-A1ED-340BACF36452}" type="datetimeFigureOut">
              <a:rPr lang="fa-IR"/>
              <a:pPr>
                <a:defRPr/>
              </a:pPr>
              <a:t>02/05/1442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FE1A416-1064-41A8-92B8-1315D81A99C8}" type="slidenum">
              <a:rPr lang="fa-IR" altLang="fa-IR"/>
              <a:pPr>
                <a:defRPr/>
              </a:pPr>
              <a:t>‹#›</a:t>
            </a:fld>
            <a:endParaRPr lang="fa-IR" altLang="fa-IR"/>
          </a:p>
        </p:txBody>
      </p:sp>
    </p:spTree>
    <p:extLst>
      <p:ext uri="{BB962C8B-B14F-4D97-AF65-F5344CB8AC3E}">
        <p14:creationId xmlns:p14="http://schemas.microsoft.com/office/powerpoint/2010/main" val="14426828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3A5965-69C8-4B08-89AD-F81215A7CC4D}" type="datetimeFigureOut">
              <a:rPr lang="fa-IR"/>
              <a:pPr>
                <a:defRPr/>
              </a:pPr>
              <a:t>02/05/1442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7C31C6E-6943-4EBC-9644-94FFDFAF4B71}" type="slidenum">
              <a:rPr lang="fa-IR" altLang="fa-IR"/>
              <a:pPr>
                <a:defRPr/>
              </a:pPr>
              <a:t>‹#›</a:t>
            </a:fld>
            <a:endParaRPr lang="fa-IR" altLang="fa-IR"/>
          </a:p>
        </p:txBody>
      </p:sp>
    </p:spTree>
    <p:extLst>
      <p:ext uri="{BB962C8B-B14F-4D97-AF65-F5344CB8AC3E}">
        <p14:creationId xmlns:p14="http://schemas.microsoft.com/office/powerpoint/2010/main" val="26754692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EEE080-9EA0-488A-8F77-0E2BCA3058C8}" type="datetimeFigureOut">
              <a:rPr lang="fa-IR"/>
              <a:pPr>
                <a:defRPr/>
              </a:pPr>
              <a:t>02/05/1442</a:t>
            </a:fld>
            <a:endParaRPr lang="fa-IR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CAE438-7FA1-4BA0-BE6F-E895A0DE1560}" type="slidenum">
              <a:rPr lang="fa-IR" altLang="fa-IR"/>
              <a:pPr>
                <a:defRPr/>
              </a:pPr>
              <a:t>‹#›</a:t>
            </a:fld>
            <a:endParaRPr lang="fa-IR" altLang="fa-IR"/>
          </a:p>
        </p:txBody>
      </p:sp>
    </p:spTree>
    <p:extLst>
      <p:ext uri="{BB962C8B-B14F-4D97-AF65-F5344CB8AC3E}">
        <p14:creationId xmlns:p14="http://schemas.microsoft.com/office/powerpoint/2010/main" val="981722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A8D05D-92D9-4300-97E6-2593CAB707F6}" type="datetimeFigureOut">
              <a:rPr lang="fa-IR"/>
              <a:pPr>
                <a:defRPr/>
              </a:pPr>
              <a:t>02/05/1442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F819B2A-D4A1-4C2D-BD9F-0D6E6E6F982F}" type="slidenum">
              <a:rPr lang="fa-IR" altLang="fa-IR"/>
              <a:pPr>
                <a:defRPr/>
              </a:pPr>
              <a:t>‹#›</a:t>
            </a:fld>
            <a:endParaRPr lang="fa-IR" altLang="fa-IR"/>
          </a:p>
        </p:txBody>
      </p:sp>
    </p:spTree>
    <p:extLst>
      <p:ext uri="{BB962C8B-B14F-4D97-AF65-F5344CB8AC3E}">
        <p14:creationId xmlns:p14="http://schemas.microsoft.com/office/powerpoint/2010/main" val="226558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Freeform 1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3802505 w 5591"/>
              <a:gd name="T3" fmla="*/ 0 h 588"/>
              <a:gd name="T4" fmla="*/ 3802505 w 5591"/>
              <a:gd name="T5" fmla="*/ 838200 h 588"/>
              <a:gd name="T6" fmla="*/ 31688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fa-IR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550144A4-378A-431B-8B6E-8464A1D699FF}" type="datetimeFigureOut">
              <a:rPr lang="fa-IR"/>
              <a:pPr>
                <a:defRPr/>
              </a:pPr>
              <a:t>02/05/1442</a:t>
            </a:fld>
            <a:endParaRPr lang="fa-IR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fa-IR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A2CD2CE-2A99-47D0-999A-43BCF15C2C5B}" type="slidenum">
              <a:rPr lang="fa-IR" altLang="fa-IR"/>
              <a:pPr>
                <a:defRPr/>
              </a:pPr>
              <a:t>‹#›</a:t>
            </a:fld>
            <a:endParaRPr lang="fa-IR" altLang="fa-IR"/>
          </a:p>
        </p:txBody>
      </p:sp>
    </p:spTree>
    <p:extLst>
      <p:ext uri="{BB962C8B-B14F-4D97-AF65-F5344CB8AC3E}">
        <p14:creationId xmlns:p14="http://schemas.microsoft.com/office/powerpoint/2010/main" val="32582032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7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3802505 w 5591"/>
              <a:gd name="T3" fmla="*/ 0 h 588"/>
              <a:gd name="T4" fmla="*/ 3802505 w 5591"/>
              <a:gd name="T5" fmla="*/ 838200 h 588"/>
              <a:gd name="T6" fmla="*/ 31688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fa-IR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a-IR"/>
              <a:t>Click to edit Master text styles</a:t>
            </a:r>
          </a:p>
          <a:p>
            <a:pPr lvl="1"/>
            <a:r>
              <a:rPr lang="en-US" altLang="fa-IR"/>
              <a:t>Second level</a:t>
            </a:r>
          </a:p>
          <a:p>
            <a:pPr lvl="2"/>
            <a:r>
              <a:rPr lang="en-US" altLang="fa-IR"/>
              <a:t>Third level</a:t>
            </a:r>
          </a:p>
          <a:p>
            <a:pPr lvl="3"/>
            <a:r>
              <a:rPr lang="en-US" altLang="fa-IR"/>
              <a:t>Fourth level</a:t>
            </a:r>
          </a:p>
          <a:p>
            <a:pPr lvl="4"/>
            <a:r>
              <a:rPr lang="en-US" altLang="fa-IR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rtl="1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057123A9-591F-456B-9EAC-9B0B4915CE8E}" type="datetimeFigureOut">
              <a:rPr lang="fa-IR"/>
              <a:pPr>
                <a:defRPr/>
              </a:pPr>
              <a:t>02/05/1442</a:t>
            </a:fld>
            <a:endParaRPr lang="fa-I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rtl="1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fa-I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000" smtClean="0"/>
            </a:lvl1pPr>
          </a:lstStyle>
          <a:p>
            <a:pPr>
              <a:defRPr/>
            </a:pPr>
            <a:fld id="{6E1D159A-DD54-4C8C-960F-D42599EC4079}" type="slidenum">
              <a:rPr lang="fa-IR" altLang="fa-IR"/>
              <a:pPr>
                <a:defRPr/>
              </a:pPr>
              <a:t>‹#›</a:t>
            </a:fld>
            <a:endParaRPr lang="fa-IR" alt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57" r:id="rId2"/>
    <p:sldLayoutId id="2147483762" r:id="rId3"/>
    <p:sldLayoutId id="2147483763" r:id="rId4"/>
    <p:sldLayoutId id="2147483764" r:id="rId5"/>
    <p:sldLayoutId id="2147483765" r:id="rId6"/>
    <p:sldLayoutId id="2147483758" r:id="rId7"/>
    <p:sldLayoutId id="2147483766" r:id="rId8"/>
    <p:sldLayoutId id="2147483767" r:id="rId9"/>
    <p:sldLayoutId id="2147483759" r:id="rId10"/>
    <p:sldLayoutId id="2147483760" r:id="rId11"/>
  </p:sldLayoutIdLst>
  <p:txStyles>
    <p:titleStyle>
      <a:lvl1pPr algn="l" rtl="1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  <a:cs typeface="Arial" panose="020B0604020202020204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  <a:cs typeface="Arial" panose="020B0604020202020204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  <a:cs typeface="Arial" panose="020B0604020202020204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  <a:cs typeface="Arial" panose="020B0604020202020204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  <a:cs typeface="Arial" panose="020B0604020202020204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  <a:cs typeface="Arial" panose="020B0604020202020204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  <a:cs typeface="Arial" panose="020B0604020202020204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  <a:cs typeface="Arial" panose="020B0604020202020204" pitchFamily="34" charset="0"/>
        </a:defRPr>
      </a:lvl9pPr>
      <a:extLst/>
    </p:titleStyle>
    <p:bodyStyle>
      <a:lvl1pPr marL="365125" indent="-255588" algn="r" rtl="1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r" rtl="1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r" rtl="1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11" Type="http://schemas.openxmlformats.org/officeDocument/2006/relationships/diagramColors" Target="../diagrams/colors3.xml"/><Relationship Id="rId5" Type="http://schemas.openxmlformats.org/officeDocument/2006/relationships/diagramQuickStyle" Target="../diagrams/quickStyle2.xml"/><Relationship Id="rId10" Type="http://schemas.openxmlformats.org/officeDocument/2006/relationships/diagramQuickStyle" Target="../diagrams/quickStyle3.xml"/><Relationship Id="rId4" Type="http://schemas.openxmlformats.org/officeDocument/2006/relationships/diagramLayout" Target="../diagrams/layout2.xml"/><Relationship Id="rId9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0"/>
            <a:ext cx="8229600" cy="54102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a-IR" sz="2800" b="0" dirty="0">
                <a:cs typeface="B Titr" pitchFamily="2" charset="-78"/>
              </a:rPr>
              <a:t>بسم الله الرحمن الرحیم</a:t>
            </a:r>
            <a:r>
              <a:rPr lang="fa-IR" dirty="0">
                <a:cs typeface="B Titr" pitchFamily="2" charset="-78"/>
              </a:rPr>
              <a:t/>
            </a:r>
            <a:br>
              <a:rPr lang="fa-IR" dirty="0">
                <a:cs typeface="B Titr" pitchFamily="2" charset="-78"/>
              </a:rPr>
            </a:br>
            <a:r>
              <a:rPr lang="fa-IR" dirty="0" smtClean="0">
                <a:cs typeface="B Titr" pitchFamily="2" charset="-78"/>
              </a:rPr>
              <a:t/>
            </a:r>
            <a:br>
              <a:rPr lang="fa-IR" dirty="0" smtClean="0">
                <a:cs typeface="B Titr" pitchFamily="2" charset="-78"/>
              </a:rPr>
            </a:br>
            <a:r>
              <a:rPr lang="fa-IR" dirty="0" smtClean="0">
                <a:cs typeface="B Titr" pitchFamily="2" charset="-78"/>
              </a:rPr>
              <a:t> وحدت حوزه و دانشگاه (۲)</a:t>
            </a:r>
            <a:br>
              <a:rPr lang="fa-IR" dirty="0" smtClean="0">
                <a:cs typeface="B Titr" pitchFamily="2" charset="-78"/>
              </a:rPr>
            </a:br>
            <a:r>
              <a:rPr lang="fa-IR" dirty="0" smtClean="0">
                <a:cs typeface="B Titr" pitchFamily="2" charset="-78"/>
              </a:rPr>
              <a:t/>
            </a:r>
            <a:br>
              <a:rPr lang="fa-IR" dirty="0" smtClean="0">
                <a:cs typeface="B Titr" pitchFamily="2" charset="-78"/>
              </a:rPr>
            </a:br>
            <a:r>
              <a:rPr lang="fa-IR" sz="3200" dirty="0" smtClean="0">
                <a:solidFill>
                  <a:srgbClr val="7030A0"/>
                </a:solidFill>
                <a:cs typeface="B Titr" pitchFamily="2" charset="-78"/>
              </a:rPr>
              <a:t>تغییر میدان بازی در نسبت علم و دین</a:t>
            </a:r>
            <a:br>
              <a:rPr lang="fa-IR" sz="3200" dirty="0" smtClean="0">
                <a:solidFill>
                  <a:srgbClr val="7030A0"/>
                </a:solidFill>
                <a:cs typeface="B Titr" pitchFamily="2" charset="-78"/>
              </a:rPr>
            </a:br>
            <a:r>
              <a:rPr lang="fa-IR" sz="3200" dirty="0" smtClean="0">
                <a:solidFill>
                  <a:srgbClr val="7030A0"/>
                </a:solidFill>
                <a:cs typeface="B Titr" pitchFamily="2" charset="-78"/>
              </a:rPr>
              <a:t/>
            </a:r>
            <a:br>
              <a:rPr lang="fa-IR" sz="3200" dirty="0" smtClean="0">
                <a:solidFill>
                  <a:srgbClr val="7030A0"/>
                </a:solidFill>
                <a:cs typeface="B Titr" pitchFamily="2" charset="-78"/>
              </a:rPr>
            </a:br>
            <a:r>
              <a:rPr lang="fa-IR" sz="3200" dirty="0" smtClean="0">
                <a:solidFill>
                  <a:srgbClr val="7030A0"/>
                </a:solidFill>
                <a:cs typeface="B Titr" pitchFamily="2" charset="-78"/>
              </a:rPr>
              <a:t/>
            </a:r>
            <a:br>
              <a:rPr lang="fa-IR" sz="3200" dirty="0" smtClean="0">
                <a:solidFill>
                  <a:srgbClr val="7030A0"/>
                </a:solidFill>
                <a:cs typeface="B Titr" pitchFamily="2" charset="-78"/>
              </a:rPr>
            </a:br>
            <a:r>
              <a:rPr lang="fa-IR" sz="2400" dirty="0" smtClean="0">
                <a:solidFill>
                  <a:srgbClr val="7030A0"/>
                </a:solidFill>
                <a:cs typeface="B Titr" pitchFamily="2" charset="-78"/>
              </a:rPr>
              <a:t> آذر 1399</a:t>
            </a:r>
            <a:r>
              <a:rPr lang="fa-IR" sz="3200" dirty="0" smtClean="0">
                <a:solidFill>
                  <a:srgbClr val="7030A0"/>
                </a:solidFill>
                <a:cs typeface="B Titr" pitchFamily="2" charset="-78"/>
              </a:rPr>
              <a:t/>
            </a:r>
            <a:br>
              <a:rPr lang="fa-IR" sz="3200" dirty="0" smtClean="0">
                <a:solidFill>
                  <a:srgbClr val="7030A0"/>
                </a:solidFill>
                <a:cs typeface="B Titr" pitchFamily="2" charset="-78"/>
              </a:rPr>
            </a:br>
            <a:endParaRPr lang="fa-IR" sz="3200" dirty="0">
              <a:solidFill>
                <a:srgbClr val="7030A0"/>
              </a:solidFill>
              <a:cs typeface="B Tit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/>
          <a:lstStyle/>
          <a:p>
            <a:pPr algn="ctr" rtl="0"/>
            <a:r>
              <a:rPr lang="fa-IR" sz="4000" b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نمود این تغییر در طبقه بندی علم</a:t>
            </a:r>
            <a:endParaRPr lang="fa-IR" sz="4000" b="1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Lotus" pitchFamily="2" charset="-78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2767062"/>
              </p:ext>
            </p:extLst>
          </p:nvPr>
        </p:nvGraphicFramePr>
        <p:xfrm>
          <a:off x="-21506" y="1700808"/>
          <a:ext cx="8950499" cy="499207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4881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81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19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58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587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0762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62475">
                <a:tc gridSpan="3">
                  <a:txBody>
                    <a:bodyPr/>
                    <a:lstStyle/>
                    <a:p>
                      <a:pPr rtl="1"/>
                      <a:r>
                        <a:rPr lang="fa-IR" sz="2400" b="1" smtClean="0">
                          <a:cs typeface="B Lotus" pitchFamily="2" charset="-78"/>
                        </a:rPr>
                        <a:t>علم در تلقی سنتی (ارسطو و دوره اسلامی)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rtl="1"/>
                      <a:r>
                        <a:rPr lang="fa-IR" sz="2400" b="1" dirty="0" smtClean="0">
                          <a:cs typeface="B Lotus" pitchFamily="2" charset="-78"/>
                        </a:rPr>
                        <a:t>علم</a:t>
                      </a:r>
                      <a:r>
                        <a:rPr lang="fa-IR" sz="2400" b="1" baseline="0" dirty="0" smtClean="0">
                          <a:cs typeface="B Lotus" pitchFamily="2" charset="-78"/>
                        </a:rPr>
                        <a:t> در تلقی مدرن (</a:t>
                      </a:r>
                      <a:r>
                        <a:rPr lang="en-US" sz="2400" b="1" baseline="0" dirty="0" smtClean="0">
                          <a:cs typeface="B Lotus" pitchFamily="2" charset="-78"/>
                        </a:rPr>
                        <a:t>ISI</a:t>
                      </a:r>
                      <a:r>
                        <a:rPr lang="fa-IR" sz="2400" b="1" baseline="0" dirty="0" smtClean="0">
                          <a:cs typeface="B Lotus" pitchFamily="2" charset="-78"/>
                        </a:rPr>
                        <a:t>)</a:t>
                      </a:r>
                      <a:endParaRPr lang="fa-IR" sz="2400" b="1" dirty="0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h="50800" prst="divot"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2475">
                <a:tc rowSpan="7">
                  <a:txBody>
                    <a:bodyPr/>
                    <a:lstStyle/>
                    <a:p>
                      <a:pPr rtl="1"/>
                      <a:r>
                        <a:rPr lang="fa-IR" sz="2400" b="1" dirty="0" smtClean="0">
                          <a:cs typeface="B Lotus" pitchFamily="2" charset="-78"/>
                        </a:rPr>
                        <a:t>علم</a:t>
                      </a:r>
                      <a:r>
                        <a:rPr lang="fa-IR" sz="2400" b="1" baseline="0" dirty="0" smtClean="0">
                          <a:cs typeface="B Lotus" pitchFamily="2" charset="-78"/>
                        </a:rPr>
                        <a:t> </a:t>
                      </a:r>
                    </a:p>
                    <a:p>
                      <a:pPr rtl="1"/>
                      <a:r>
                        <a:rPr lang="fa-IR" sz="2400" b="1" dirty="0" smtClean="0">
                          <a:cs typeface="B Lotus" pitchFamily="2" charset="-78"/>
                        </a:rPr>
                        <a:t>(حکمت،  فلسفه)</a:t>
                      </a:r>
                    </a:p>
                    <a:p>
                      <a:pPr rtl="1"/>
                      <a:endParaRPr lang="fa-IR" sz="2400" b="1" dirty="0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 rowSpan="3">
                  <a:txBody>
                    <a:bodyPr/>
                    <a:lstStyle/>
                    <a:p>
                      <a:pPr rtl="1"/>
                      <a:r>
                        <a:rPr lang="fa-IR" sz="2400" b="1" smtClean="0">
                          <a:cs typeface="B Lotus" pitchFamily="2" charset="-78"/>
                        </a:rPr>
                        <a:t>نظری</a:t>
                      </a:r>
                      <a:endParaRPr lang="fa-IR" sz="2400" b="1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2400" b="1" smtClean="0">
                          <a:cs typeface="B Lotus" pitchFamily="2" charset="-78"/>
                        </a:rPr>
                        <a:t>فلسفه</a:t>
                      </a:r>
                      <a:endParaRPr lang="fa-IR" sz="2400" b="1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 rowSpan="7">
                  <a:txBody>
                    <a:bodyPr/>
                    <a:lstStyle/>
                    <a:p>
                      <a:pPr rtl="1"/>
                      <a:r>
                        <a:rPr lang="fa-IR" sz="2400" b="1" dirty="0" smtClean="0">
                          <a:cs typeface="B Lotus" pitchFamily="2" charset="-78"/>
                        </a:rPr>
                        <a:t>علم</a:t>
                      </a:r>
                    </a:p>
                    <a:p>
                      <a:pPr rtl="1"/>
                      <a:r>
                        <a:rPr lang="en-US" sz="2400" b="1" dirty="0" smtClean="0">
                          <a:cs typeface="B Lotus" pitchFamily="2" charset="-78"/>
                        </a:rPr>
                        <a:t>Science</a:t>
                      </a:r>
                      <a:endParaRPr lang="fa-IR" sz="2400" b="1" dirty="0" smtClean="0">
                        <a:cs typeface="B Lotus" pitchFamily="2" charset="-78"/>
                      </a:endParaRPr>
                    </a:p>
                    <a:p>
                      <a:pPr rtl="1"/>
                      <a:r>
                        <a:rPr lang="fa-IR" sz="2400" b="1" dirty="0" smtClean="0">
                          <a:cs typeface="B Lotus" pitchFamily="2" charset="-78"/>
                        </a:rPr>
                        <a:t>(روش تجربی)</a:t>
                      </a:r>
                      <a:endParaRPr lang="fa-IR" sz="2400" b="1" dirty="0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h="50800" prst="divot"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rtl="1"/>
                      <a:r>
                        <a:rPr lang="fa-IR" sz="2400" b="1" smtClean="0">
                          <a:cs typeface="B Lotus" pitchFamily="2" charset="-78"/>
                        </a:rPr>
                        <a:t>علوم</a:t>
                      </a:r>
                      <a:r>
                        <a:rPr lang="fa-IR" sz="2400" b="1" baseline="0" smtClean="0">
                          <a:cs typeface="B Lotus" pitchFamily="2" charset="-78"/>
                        </a:rPr>
                        <a:t> محض</a:t>
                      </a:r>
                      <a:endParaRPr lang="fa-IR" sz="2400" b="1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h="50800" prst="divot"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rtl="1"/>
                      <a:r>
                        <a:rPr lang="fa-IR" sz="2400" b="1" smtClean="0">
                          <a:cs typeface="B Lotus" pitchFamily="2" charset="-78"/>
                        </a:rPr>
                        <a:t>فیزیک،</a:t>
                      </a:r>
                      <a:r>
                        <a:rPr lang="fa-IR" sz="2400" b="1" baseline="0" smtClean="0">
                          <a:cs typeface="B Lotus" pitchFamily="2" charset="-78"/>
                        </a:rPr>
                        <a:t> شیمی و ...</a:t>
                      </a:r>
                      <a:endParaRPr lang="fa-IR" sz="2400" b="1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h="50800" prst="divot"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2475"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2400" b="1" smtClean="0">
                          <a:cs typeface="B Lotus" pitchFamily="2" charset="-78"/>
                        </a:rPr>
                        <a:t>ریاضیات</a:t>
                      </a:r>
                      <a:endParaRPr lang="fa-IR" sz="2400" b="1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a-I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2475"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2400" b="1" smtClean="0">
                          <a:cs typeface="B Lotus" pitchFamily="2" charset="-78"/>
                        </a:rPr>
                        <a:t>طبیعیات</a:t>
                      </a:r>
                      <a:endParaRPr lang="fa-IR" sz="2400" b="1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rtl="1"/>
                      <a:r>
                        <a:rPr lang="fa-IR" sz="2400" b="1" smtClean="0">
                          <a:cs typeface="B Lotus" pitchFamily="2" charset="-78"/>
                        </a:rPr>
                        <a:t>علوم کاربردی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h="50800" prst="divot"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2400" b="1" smtClean="0">
                          <a:cs typeface="B Lotus" pitchFamily="2" charset="-78"/>
                        </a:rPr>
                        <a:t>مهندسی</a:t>
                      </a:r>
                      <a:endParaRPr lang="fa-IR" sz="2400" b="1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h="50800" prst="divot"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2475"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rtl="1"/>
                      <a:r>
                        <a:rPr lang="fa-IR" sz="2400" b="1" smtClean="0">
                          <a:cs typeface="B Lotus" pitchFamily="2" charset="-78"/>
                        </a:rPr>
                        <a:t>عملی</a:t>
                      </a:r>
                      <a:endParaRPr lang="fa-IR" sz="2400" b="1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2400" b="1" smtClean="0">
                          <a:cs typeface="B Lotus" pitchFamily="2" charset="-78"/>
                        </a:rPr>
                        <a:t>اخلاق</a:t>
                      </a:r>
                      <a:endParaRPr lang="fa-IR" sz="2400" b="1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2400" b="1" smtClean="0">
                          <a:cs typeface="B Lotus" pitchFamily="2" charset="-78"/>
                        </a:rPr>
                        <a:t>کشاورزی</a:t>
                      </a:r>
                      <a:endParaRPr lang="fa-IR" sz="2400" b="1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h="50800" prst="divot"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2475"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2400" b="1" smtClean="0">
                          <a:cs typeface="B Lotus" pitchFamily="2" charset="-78"/>
                        </a:rPr>
                        <a:t>تدبیر منزل</a:t>
                      </a:r>
                      <a:endParaRPr lang="fa-IR" sz="2400" b="1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2400" b="1" smtClean="0">
                          <a:cs typeface="B Lotus" pitchFamily="2" charset="-78"/>
                        </a:rPr>
                        <a:t>پزشکی</a:t>
                      </a:r>
                      <a:endParaRPr lang="fa-IR" sz="2400" b="1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h="50800" prst="divot"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3409"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2400" b="1" smtClean="0">
                          <a:cs typeface="B Lotus" pitchFamily="2" charset="-78"/>
                        </a:rPr>
                        <a:t>سیاست مدن</a:t>
                      </a:r>
                      <a:endParaRPr lang="fa-IR" sz="2400" b="1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fa-IR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rtl="1"/>
                      <a:r>
                        <a:rPr lang="fa-IR" sz="2400" b="1" smtClean="0">
                          <a:cs typeface="B Lotus" pitchFamily="2" charset="-78"/>
                        </a:rPr>
                        <a:t>علوم اجتماعی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h="50800" prst="divot"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rtl="1"/>
                      <a:r>
                        <a:rPr lang="fa-IR" sz="2400" b="1" smtClean="0">
                          <a:cs typeface="B Lotus" pitchFamily="2" charset="-78"/>
                        </a:rPr>
                        <a:t>روانشناسی، جامعه</a:t>
                      </a:r>
                      <a:r>
                        <a:rPr lang="fa-IR" sz="2400" b="1" baseline="0" smtClean="0">
                          <a:cs typeface="B Lotus" pitchFamily="2" charset="-78"/>
                        </a:rPr>
                        <a:t> </a:t>
                      </a:r>
                      <a:r>
                        <a:rPr lang="fa-IR" sz="2400" b="1" smtClean="0">
                          <a:cs typeface="B Lotus" pitchFamily="2" charset="-78"/>
                        </a:rPr>
                        <a:t>شناسی</a:t>
                      </a:r>
                      <a:endParaRPr lang="fa-IR" sz="2400" b="1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h="50800" prst="divot"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9868">
                <a:tc vMerge="1">
                  <a:txBody>
                    <a:bodyPr/>
                    <a:lstStyle/>
                    <a:p>
                      <a:pPr rtl="1"/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2400" b="1" smtClean="0">
                          <a:cs typeface="B Lotus" pitchFamily="2" charset="-78"/>
                        </a:rPr>
                        <a:t>تولیدی</a:t>
                      </a:r>
                      <a:endParaRPr lang="fa-IR" sz="2400" b="1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2400" b="1" smtClean="0">
                          <a:cs typeface="B Lotus" pitchFamily="2" charset="-78"/>
                        </a:rPr>
                        <a:t>هنر</a:t>
                      </a:r>
                      <a:endParaRPr lang="fa-IR" sz="2400" b="1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 dirty="0" smtClean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9868">
                <a:tc>
                  <a:txBody>
                    <a:bodyPr/>
                    <a:lstStyle/>
                    <a:p>
                      <a:pPr rtl="1"/>
                      <a:r>
                        <a:rPr kumimoji="0" lang="fa-IR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Lotus" pitchFamily="2" charset="-78"/>
                        </a:rPr>
                        <a:t>شبه علم</a:t>
                      </a:r>
                      <a:endParaRPr kumimoji="0" lang="fa-IR" sz="2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rtl="1"/>
                      <a:r>
                        <a:rPr kumimoji="0" lang="fa-IR" sz="2400" b="1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Lotus" pitchFamily="2" charset="-78"/>
                        </a:rPr>
                        <a:t>اسطوره، خرافات و ...</a:t>
                      </a:r>
                      <a:endParaRPr kumimoji="0" lang="fa-IR" sz="24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 sz="2800" b="1" dirty="0"/>
                    </a:p>
                  </a:txBody>
                  <a:tcPr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en-US" sz="2000" b="1" dirty="0" smtClean="0">
                          <a:cs typeface="B Lotus" pitchFamily="2" charset="-78"/>
                        </a:rPr>
                        <a:t>Humanities</a:t>
                      </a:r>
                      <a:endParaRPr lang="fa-IR" sz="2000" b="1" dirty="0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h="50800" prst="divot"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rtl="1"/>
                      <a:r>
                        <a:rPr lang="fa-IR" sz="2400" b="1" dirty="0" smtClean="0">
                          <a:cs typeface="B Lotus" pitchFamily="2" charset="-78"/>
                        </a:rPr>
                        <a:t>فلسفه،</a:t>
                      </a:r>
                      <a:r>
                        <a:rPr lang="fa-IR" sz="2400" b="1" baseline="0" dirty="0" smtClean="0">
                          <a:cs typeface="B Lotus" pitchFamily="2" charset="-78"/>
                        </a:rPr>
                        <a:t> هنر، ادبیات، اخلاق، سیاست</a:t>
                      </a:r>
                      <a:endParaRPr lang="fa-IR" sz="2400" b="1" dirty="0" smtClean="0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h="50800" prst="divot"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rtl="1"/>
                      <a:r>
                        <a:rPr lang="fa-IR" sz="2400" b="1" smtClean="0">
                          <a:cs typeface="B Lotus" pitchFamily="2" charset="-78"/>
                        </a:rPr>
                        <a:t>ابزار علم</a:t>
                      </a:r>
                      <a:endParaRPr lang="fa-IR" sz="2400" b="1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rtl="1"/>
                      <a:r>
                        <a:rPr lang="fa-IR" sz="2400" b="1" smtClean="0">
                          <a:ln>
                            <a:solidFill>
                              <a:sysClr val="windowText" lastClr="000000"/>
                            </a:solidFill>
                          </a:ln>
                          <a:cs typeface="B Lotus" pitchFamily="2" charset="-78"/>
                        </a:rPr>
                        <a:t>منطق</a:t>
                      </a:r>
                      <a:endParaRPr lang="fa-IR" sz="2400" b="1">
                        <a:ln>
                          <a:solidFill>
                            <a:sysClr val="windowText" lastClr="000000"/>
                          </a:solidFill>
                        </a:ln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relaxedInset"/>
                      <a:lightRig rig="flood" dir="t"/>
                    </a:cell3D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fa-IR" sz="2400" b="1" smtClean="0">
                          <a:cs typeface="B Lotus" pitchFamily="2" charset="-78"/>
                        </a:rPr>
                        <a:t>ابزار علم</a:t>
                      </a:r>
                      <a:endParaRPr lang="fa-IR" sz="2400" b="1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h="50800" prst="divot"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rtl="1"/>
                      <a:r>
                        <a:rPr lang="fa-IR" sz="2400" b="1" dirty="0" smtClean="0">
                          <a:cs typeface="B Lotus" pitchFamily="2" charset="-78"/>
                        </a:rPr>
                        <a:t>ریاضیات و متدولوژی</a:t>
                      </a:r>
                      <a:endParaRPr lang="fa-IR" sz="2400" b="1" dirty="0">
                        <a:cs typeface="B Lotus" pitchFamily="2" charset="-7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h="50800" prst="divot"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6982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41818"/>
          </a:xfrm>
        </p:spPr>
        <p:txBody>
          <a:bodyPr>
            <a:noAutofit/>
          </a:bodyPr>
          <a:lstStyle/>
          <a:p>
            <a:pPr marL="109728" indent="0">
              <a:spcAft>
                <a:spcPts val="600"/>
              </a:spcAft>
              <a:buNone/>
            </a:pPr>
            <a:r>
              <a:rPr lang="fa-IR" sz="2000" b="1" dirty="0" smtClean="0">
                <a:solidFill>
                  <a:srgbClr val="7030A0"/>
                </a:solidFill>
                <a:cs typeface="B Mitra" pitchFamily="2" charset="-78"/>
              </a:rPr>
              <a:t>منطق ارسطویی (موضع فلسفه اسلامی) </a:t>
            </a:r>
          </a:p>
          <a:p>
            <a:pPr marL="109728" indent="0">
              <a:spcAft>
                <a:spcPts val="600"/>
              </a:spcAft>
              <a:buNone/>
            </a:pPr>
            <a:r>
              <a:rPr lang="fa-IR" sz="2000" b="1" dirty="0" smtClean="0">
                <a:solidFill>
                  <a:srgbClr val="C00000"/>
                </a:solidFill>
                <a:cs typeface="B Mitra" pitchFamily="2" charset="-78"/>
              </a:rPr>
              <a:t>به لحاظ محتوا: </a:t>
            </a:r>
            <a:r>
              <a:rPr lang="fa-IR" sz="2000" b="1" dirty="0" smtClean="0">
                <a:cs typeface="B Mitra" pitchFamily="2" charset="-78"/>
              </a:rPr>
              <a:t>فلسفه (بالمعنی‌الاعم) همان علم است؛البته مابعدالطبیعه غیر از ریاضیات و طبیعیات است.</a:t>
            </a:r>
          </a:p>
          <a:p>
            <a:pPr marL="109728" indent="0">
              <a:spcAft>
                <a:spcPts val="600"/>
              </a:spcAft>
              <a:buNone/>
            </a:pPr>
            <a:r>
              <a:rPr lang="fa-IR" sz="2000" b="1" dirty="0" smtClean="0">
                <a:solidFill>
                  <a:srgbClr val="C00000"/>
                </a:solidFill>
                <a:cs typeface="B Mitra" pitchFamily="2" charset="-78"/>
              </a:rPr>
              <a:t>به لحاظ روش: </a:t>
            </a:r>
            <a:r>
              <a:rPr lang="fa-IR" sz="2000" b="1" dirty="0" smtClean="0">
                <a:cs typeface="B Mitra" pitchFamily="2" charset="-78"/>
              </a:rPr>
              <a:t>تجربه یکی از مقدمات برهان است (تقابل برهان و تجربه غلط است)</a:t>
            </a:r>
          </a:p>
          <a:p>
            <a:pPr marL="109728" indent="0">
              <a:spcAft>
                <a:spcPts val="600"/>
              </a:spcAft>
              <a:buNone/>
            </a:pPr>
            <a:r>
              <a:rPr lang="fa-IR" sz="2000" b="1" dirty="0" smtClean="0">
                <a:solidFill>
                  <a:srgbClr val="7030A0"/>
                </a:solidFill>
                <a:cs typeface="B Mitra" pitchFamily="2" charset="-78"/>
              </a:rPr>
              <a:t>نگاه کانت (موضع مدرنیته)</a:t>
            </a:r>
          </a:p>
          <a:p>
            <a:pPr marL="109728" indent="0">
              <a:spcAft>
                <a:spcPts val="600"/>
              </a:spcAft>
              <a:buNone/>
            </a:pPr>
            <a:r>
              <a:rPr lang="fa-IR" sz="2000" b="1" dirty="0" smtClean="0">
                <a:cs typeface="B Mitra" pitchFamily="2" charset="-78"/>
              </a:rPr>
              <a:t>علم = بررسی مسائل عینی و تجربی</a:t>
            </a:r>
          </a:p>
          <a:p>
            <a:pPr marL="109728" indent="0">
              <a:spcAft>
                <a:spcPts val="600"/>
              </a:spcAft>
              <a:buNone/>
            </a:pPr>
            <a:r>
              <a:rPr lang="fa-IR" sz="2000" b="1" dirty="0" smtClean="0">
                <a:cs typeface="B Mitra" pitchFamily="2" charset="-78"/>
              </a:rPr>
              <a:t>فلسفه = بررسی مسائل انتزاعی (در مقابل تجربی و عینی) </a:t>
            </a:r>
          </a:p>
          <a:p>
            <a:pPr marL="109728" indent="0" algn="ctr">
              <a:spcAft>
                <a:spcPts val="600"/>
              </a:spcAft>
              <a:buNone/>
            </a:pPr>
            <a:r>
              <a:rPr lang="fa-IR" sz="2000" b="1" dirty="0" smtClean="0">
                <a:solidFill>
                  <a:srgbClr val="0070C0"/>
                </a:solidFill>
                <a:cs typeface="B Mitra" pitchFamily="2" charset="-78"/>
              </a:rPr>
              <a:t>تاملی جدی (آیا واقعا فرقی بین این دو حوزه معرفتی نیست؟)</a:t>
            </a:r>
            <a:endParaRPr lang="fa-IR" sz="2000" b="1" dirty="0">
              <a:solidFill>
                <a:srgbClr val="0070C0"/>
              </a:solidFill>
              <a:cs typeface="B Mitra" pitchFamily="2" charset="-78"/>
            </a:endParaRPr>
          </a:p>
          <a:p>
            <a:pPr marL="109728" indent="0">
              <a:spcAft>
                <a:spcPts val="600"/>
              </a:spcAft>
              <a:buNone/>
            </a:pPr>
            <a:r>
              <a:rPr lang="fa-IR" sz="2000" b="1" dirty="0">
                <a:cs typeface="B Mitra" pitchFamily="2" charset="-78"/>
              </a:rPr>
              <a:t>می‌توان گفت مسائلی که انسان می‌خواهد بشناسد، لااقل دو دسته‌اند:</a:t>
            </a:r>
          </a:p>
          <a:p>
            <a:pPr marL="109728" indent="0">
              <a:spcAft>
                <a:spcPts val="600"/>
              </a:spcAft>
              <a:buNone/>
            </a:pPr>
            <a:r>
              <a:rPr lang="fa-IR" sz="2000" b="1" dirty="0">
                <a:cs typeface="B Mitra" pitchFamily="2" charset="-78"/>
              </a:rPr>
              <a:t>مسائلی که تحقیق در آنها (اولاً) نیازمند بررسی شواهد بیرونی است (رفتن و دیدن؛ و به نتیجه رسیدن)</a:t>
            </a:r>
          </a:p>
          <a:p>
            <a:pPr marL="109728" indent="0">
              <a:spcAft>
                <a:spcPts val="600"/>
              </a:spcAft>
              <a:buNone/>
            </a:pPr>
            <a:r>
              <a:rPr lang="fa-IR" sz="2000" b="1" dirty="0">
                <a:cs typeface="B Mitra" pitchFamily="2" charset="-78"/>
              </a:rPr>
              <a:t>مسائلی که تحقیق در آنها (اولاً) نیازمند تامل عقلی است (نشستن و اندیشیدن؛ و به نتیجه رسیدن)</a:t>
            </a:r>
          </a:p>
          <a:p>
            <a:pPr marL="109728" indent="0">
              <a:spcAft>
                <a:spcPts val="600"/>
              </a:spcAft>
              <a:buNone/>
            </a:pPr>
            <a:r>
              <a:rPr lang="fa-IR" sz="2000" b="1" dirty="0">
                <a:cs typeface="B Mitra" pitchFamily="2" charset="-78"/>
              </a:rPr>
              <a:t>اما آیا رواست اسم یکی را </a:t>
            </a:r>
            <a:r>
              <a:rPr lang="fa-IR" sz="2000" b="1" dirty="0">
                <a:solidFill>
                  <a:srgbClr val="C00000"/>
                </a:solidFill>
                <a:cs typeface="B Mitra" pitchFamily="2" charset="-78"/>
              </a:rPr>
              <a:t>علم</a:t>
            </a:r>
            <a:r>
              <a:rPr lang="fa-IR" sz="2000" b="1" dirty="0">
                <a:cs typeface="B Mitra" pitchFamily="2" charset="-78"/>
              </a:rPr>
              <a:t> و اسم دیگری را </a:t>
            </a:r>
            <a:r>
              <a:rPr lang="fa-IR" sz="2000" b="1" dirty="0">
                <a:solidFill>
                  <a:srgbClr val="C00000"/>
                </a:solidFill>
                <a:cs typeface="B Mitra" pitchFamily="2" charset="-78"/>
              </a:rPr>
              <a:t>فلسفه</a:t>
            </a:r>
            <a:r>
              <a:rPr lang="fa-IR" sz="2000" b="1" dirty="0">
                <a:cs typeface="B Mitra" pitchFamily="2" charset="-78"/>
              </a:rPr>
              <a:t> </a:t>
            </a:r>
            <a:r>
              <a:rPr lang="fa-IR" sz="2000" b="1" dirty="0" smtClean="0">
                <a:cs typeface="B Mitra" pitchFamily="2" charset="-78"/>
              </a:rPr>
              <a:t>بگذاریم و </a:t>
            </a:r>
            <a:r>
              <a:rPr lang="fa-IR" sz="2000" b="1" dirty="0" smtClean="0">
                <a:solidFill>
                  <a:srgbClr val="C00000"/>
                </a:solidFill>
                <a:cs typeface="B Mitra" pitchFamily="2" charset="-78"/>
              </a:rPr>
              <a:t>فلسفه را خارج از علم </a:t>
            </a:r>
            <a:r>
              <a:rPr lang="fa-IR" sz="2000" b="1" dirty="0" smtClean="0">
                <a:cs typeface="B Mitra" pitchFamily="2" charset="-78"/>
              </a:rPr>
              <a:t>ببینیم؟!</a:t>
            </a:r>
          </a:p>
          <a:p>
            <a:pPr marL="109728" indent="0">
              <a:spcAft>
                <a:spcPts val="600"/>
              </a:spcAft>
              <a:buNone/>
            </a:pPr>
            <a:r>
              <a:rPr lang="fa-IR" sz="2000" b="1" dirty="0" smtClean="0">
                <a:cs typeface="B Mitra" pitchFamily="2" charset="-78"/>
              </a:rPr>
              <a:t>مگر </a:t>
            </a:r>
            <a:r>
              <a:rPr lang="fa-IR" sz="2000" b="1" dirty="0">
                <a:solidFill>
                  <a:srgbClr val="C00000"/>
                </a:solidFill>
                <a:cs typeface="B Mitra" pitchFamily="2" charset="-78"/>
              </a:rPr>
              <a:t>هر دو علم و شناخت </a:t>
            </a:r>
            <a:r>
              <a:rPr lang="fa-IR" sz="2000" b="1" dirty="0" smtClean="0">
                <a:cs typeface="B Mitra" pitchFamily="2" charset="-78"/>
              </a:rPr>
              <a:t>و </a:t>
            </a:r>
            <a:r>
              <a:rPr lang="fa-IR" sz="2000" b="1" dirty="0" smtClean="0">
                <a:solidFill>
                  <a:srgbClr val="C00000"/>
                </a:solidFill>
                <a:cs typeface="B Mitra" pitchFamily="2" charset="-78"/>
              </a:rPr>
              <a:t>درباره واقعیت </a:t>
            </a:r>
            <a:r>
              <a:rPr lang="fa-IR" sz="2000" b="1" dirty="0" smtClean="0">
                <a:cs typeface="B Mitra" pitchFamily="2" charset="-78"/>
              </a:rPr>
              <a:t>نیستند؟</a:t>
            </a:r>
          </a:p>
          <a:p>
            <a:pPr marL="109728" indent="0">
              <a:spcAft>
                <a:spcPts val="600"/>
              </a:spcAft>
              <a:buNone/>
            </a:pPr>
            <a:r>
              <a:rPr lang="fa-IR" sz="2000" b="1" dirty="0" smtClean="0">
                <a:cs typeface="B Mitra" pitchFamily="2" charset="-78"/>
              </a:rPr>
              <a:t>مگر درک و فهم </a:t>
            </a:r>
            <a:r>
              <a:rPr lang="fa-IR" sz="2000" b="1" dirty="0" smtClean="0">
                <a:solidFill>
                  <a:srgbClr val="C00000"/>
                </a:solidFill>
                <a:cs typeface="B Mitra" pitchFamily="2" charset="-78"/>
              </a:rPr>
              <a:t>هر دو نیازمند اندیشیدن</a:t>
            </a:r>
            <a:r>
              <a:rPr lang="fa-IR" sz="2000" b="1" dirty="0" smtClean="0">
                <a:cs typeface="B Mitra" pitchFamily="2" charset="-78"/>
              </a:rPr>
              <a:t> نیست؟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a-IR" sz="3600" dirty="0" smtClean="0">
                <a:cs typeface="B Titr" pitchFamily="2" charset="-78"/>
              </a:rPr>
              <a:t>۲. تصویر معقول از مکمل بودن:</a:t>
            </a:r>
            <a:br>
              <a:rPr lang="fa-IR" sz="3600" dirty="0" smtClean="0">
                <a:cs typeface="B Titr" pitchFamily="2" charset="-78"/>
              </a:rPr>
            </a:br>
            <a:r>
              <a:rPr lang="fa-IR" sz="3600" dirty="0" smtClean="0">
                <a:cs typeface="B Titr" pitchFamily="2" charset="-78"/>
              </a:rPr>
              <a:t>الف. علم و فلسفه</a:t>
            </a:r>
            <a:endParaRPr lang="fa-IR" sz="3600" dirty="0">
              <a:cs typeface="B Titr" pitchFamily="2" charset="-78"/>
            </a:endParaRPr>
          </a:p>
        </p:txBody>
      </p:sp>
      <p:sp>
        <p:nvSpPr>
          <p:cNvPr id="4" name="Action Button: Forward or Next 3">
            <a:hlinkClick r:id="rId2" action="ppaction://hlinksldjump" highlightClick="1"/>
          </p:cNvPr>
          <p:cNvSpPr/>
          <p:nvPr/>
        </p:nvSpPr>
        <p:spPr>
          <a:xfrm>
            <a:off x="8686800" y="92579"/>
            <a:ext cx="432816" cy="364118"/>
          </a:xfrm>
          <a:prstGeom prst="actionButtonForwardNex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531430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5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10711"/>
            <a:ext cx="9067800" cy="5715000"/>
          </a:xfrm>
        </p:spPr>
        <p:txBody>
          <a:bodyPr>
            <a:noAutofit/>
          </a:bodyPr>
          <a:lstStyle/>
          <a:p>
            <a:pPr marL="109728" indent="0">
              <a:spcAft>
                <a:spcPts val="600"/>
              </a:spcAft>
              <a:buNone/>
            </a:pPr>
            <a:r>
              <a:rPr lang="fa-IR" sz="2000" b="1" dirty="0" smtClean="0">
                <a:solidFill>
                  <a:srgbClr val="7030A0"/>
                </a:solidFill>
                <a:cs typeface="B Mitra" pitchFamily="2" charset="-78"/>
              </a:rPr>
              <a:t>موضع مدرنیته [در ادامه موضع ارسطو]: تضاد علم [و فلسفه] با دین</a:t>
            </a:r>
          </a:p>
          <a:p>
            <a:pPr marL="109728" indent="0">
              <a:spcAft>
                <a:spcPts val="600"/>
              </a:spcAft>
              <a:buNone/>
            </a:pPr>
            <a:r>
              <a:rPr lang="fa-IR" sz="2000" b="1" dirty="0" smtClean="0">
                <a:cs typeface="B Mitra" pitchFamily="2" charset="-78"/>
              </a:rPr>
              <a:t>علم [و فلسفه] = بررسی مسائل با عقل خودبسنده (تجربه) و عدم اعتماد به وحی (پیامی از ماوراء)</a:t>
            </a:r>
          </a:p>
          <a:p>
            <a:pPr marL="109728" indent="0">
              <a:spcAft>
                <a:spcPts val="600"/>
              </a:spcAft>
              <a:buNone/>
            </a:pPr>
            <a:r>
              <a:rPr lang="fa-IR" sz="2000" b="1" dirty="0" smtClean="0">
                <a:cs typeface="B Mitra" pitchFamily="2" charset="-78"/>
              </a:rPr>
              <a:t>دین = اسطوره‌های مبتنی بر ایمان (ایمان راهی در مقابل معرفت و شناخت؛ و غیرقابل جمع)</a:t>
            </a:r>
          </a:p>
          <a:p>
            <a:pPr marL="109728" indent="0">
              <a:spcAft>
                <a:spcPts val="600"/>
              </a:spcAft>
              <a:buNone/>
            </a:pPr>
            <a:endParaRPr lang="fa-IR" sz="2000" b="1" dirty="0" smtClean="0">
              <a:solidFill>
                <a:srgbClr val="7030A0"/>
              </a:solidFill>
              <a:cs typeface="B Mitra" pitchFamily="2" charset="-78"/>
            </a:endParaRPr>
          </a:p>
          <a:p>
            <a:pPr marL="109728" indent="0">
              <a:spcAft>
                <a:spcPts val="600"/>
              </a:spcAft>
              <a:buNone/>
            </a:pPr>
            <a:r>
              <a:rPr lang="fa-IR" sz="2000" b="1" dirty="0" smtClean="0">
                <a:solidFill>
                  <a:srgbClr val="7030A0"/>
                </a:solidFill>
                <a:cs typeface="B Mitra" pitchFamily="2" charset="-78"/>
              </a:rPr>
              <a:t>موضع تمدن اسلامی</a:t>
            </a:r>
          </a:p>
          <a:p>
            <a:pPr marL="109728" indent="0">
              <a:spcAft>
                <a:spcPts val="600"/>
              </a:spcAft>
              <a:buNone/>
            </a:pPr>
            <a:r>
              <a:rPr lang="fa-IR" sz="2000" b="1" dirty="0" smtClean="0">
                <a:solidFill>
                  <a:srgbClr val="0070C0"/>
                </a:solidFill>
                <a:cs typeface="B Mitra" pitchFamily="2" charset="-78"/>
              </a:rPr>
              <a:t>جریان‌های ضد عقل (اهل حدیث؛ وهابیت و اخباریون افراطی)</a:t>
            </a:r>
          </a:p>
          <a:p>
            <a:pPr marL="109728" indent="0">
              <a:spcAft>
                <a:spcPts val="600"/>
              </a:spcAft>
              <a:buNone/>
            </a:pPr>
            <a:r>
              <a:rPr lang="fa-IR" sz="2000" b="1" dirty="0" smtClean="0">
                <a:cs typeface="B Mitra" pitchFamily="2" charset="-78"/>
              </a:rPr>
              <a:t>تضاد فلسفه </a:t>
            </a:r>
            <a:r>
              <a:rPr lang="fa-IR" sz="2000" b="1" dirty="0">
                <a:cs typeface="B Mitra" pitchFamily="2" charset="-78"/>
              </a:rPr>
              <a:t>با </a:t>
            </a:r>
            <a:r>
              <a:rPr lang="fa-IR" sz="2000" b="1" dirty="0" smtClean="0">
                <a:cs typeface="B Mitra" pitchFamily="2" charset="-78"/>
              </a:rPr>
              <a:t>دین (تکفیر فلاسفه)؛ تضاد علم و دین، یا لااقل تمایز </a:t>
            </a:r>
            <a:r>
              <a:rPr lang="fa-IR" sz="2000" b="1" dirty="0">
                <a:cs typeface="B Mitra" pitchFamily="2" charset="-78"/>
              </a:rPr>
              <a:t>علم </a:t>
            </a:r>
            <a:r>
              <a:rPr lang="fa-IR" sz="2000" b="1" dirty="0" smtClean="0">
                <a:cs typeface="B Mitra" pitchFamily="2" charset="-78"/>
              </a:rPr>
              <a:t>و دین به لحاظ کارکردی</a:t>
            </a:r>
            <a:endParaRPr lang="fa-IR" sz="2000" b="1" dirty="0">
              <a:cs typeface="B Mitra" pitchFamily="2" charset="-78"/>
            </a:endParaRPr>
          </a:p>
          <a:p>
            <a:pPr marL="109728" indent="0">
              <a:spcAft>
                <a:spcPts val="600"/>
              </a:spcAft>
              <a:buNone/>
            </a:pPr>
            <a:r>
              <a:rPr lang="fa-IR" sz="2000" b="1" dirty="0" smtClean="0">
                <a:solidFill>
                  <a:srgbClr val="0070C0"/>
                </a:solidFill>
                <a:cs typeface="B Mitra" pitchFamily="2" charset="-78"/>
              </a:rPr>
              <a:t>جریانهای عقلگرای افراطی (نومعتزله)</a:t>
            </a:r>
          </a:p>
          <a:p>
            <a:pPr marL="109728" indent="0">
              <a:spcAft>
                <a:spcPts val="600"/>
              </a:spcAft>
              <a:buNone/>
            </a:pPr>
            <a:r>
              <a:rPr lang="fa-IR" sz="2000" b="1" dirty="0" smtClean="0">
                <a:cs typeface="B Mitra" pitchFamily="2" charset="-78"/>
              </a:rPr>
              <a:t>دین در ذیل علم (و فلسفه): </a:t>
            </a:r>
            <a:r>
              <a:rPr lang="fa-IR" sz="1800" b="1" dirty="0" smtClean="0">
                <a:cs typeface="B Mitra" pitchFamily="2" charset="-78"/>
              </a:rPr>
              <a:t>اگر توسط عقل تایید نشود انکار می‌شود.</a:t>
            </a:r>
          </a:p>
          <a:p>
            <a:pPr marL="109728" indent="0">
              <a:spcAft>
                <a:spcPts val="600"/>
              </a:spcAft>
              <a:buNone/>
            </a:pPr>
            <a:r>
              <a:rPr lang="fa-IR" sz="2000" b="1" dirty="0" smtClean="0">
                <a:solidFill>
                  <a:srgbClr val="0070C0"/>
                </a:solidFill>
                <a:cs typeface="B Mitra" pitchFamily="2" charset="-78"/>
              </a:rPr>
              <a:t>جریانهای عقلگرای معتدل (شیعه؛ اشاعره)</a:t>
            </a:r>
          </a:p>
          <a:p>
            <a:pPr marL="109728" indent="0">
              <a:spcAft>
                <a:spcPts val="600"/>
              </a:spcAft>
              <a:buNone/>
            </a:pPr>
            <a:r>
              <a:rPr lang="fa-IR" sz="2000" b="1" dirty="0" smtClean="0">
                <a:cs typeface="B Mitra" pitchFamily="2" charset="-78"/>
              </a:rPr>
              <a:t>همکاری و بلکه وحدت علم و دین و فلسفه: </a:t>
            </a:r>
            <a:r>
              <a:rPr lang="fa-IR" sz="1800" b="1" dirty="0">
                <a:cs typeface="B Mitra" pitchFamily="2" charset="-78"/>
              </a:rPr>
              <a:t>«علم = شناخت معتبر» </a:t>
            </a:r>
            <a:r>
              <a:rPr lang="fa-IR" sz="1800" b="1" dirty="0" smtClean="0">
                <a:cs typeface="B Mitra" pitchFamily="2" charset="-78"/>
              </a:rPr>
              <a:t>محصول تعامل عقل (اعم </a:t>
            </a:r>
            <a:r>
              <a:rPr lang="fa-IR" sz="1800" b="1" dirty="0">
                <a:cs typeface="B Mitra" pitchFamily="2" charset="-78"/>
              </a:rPr>
              <a:t>از تجربه و برهان و شهود) </a:t>
            </a:r>
            <a:r>
              <a:rPr lang="fa-IR" sz="1800" b="1" dirty="0" smtClean="0">
                <a:cs typeface="B Mitra" pitchFamily="2" charset="-78"/>
              </a:rPr>
              <a:t>و نقل (وحی و حدیث) است؛ و اینها </a:t>
            </a:r>
            <a:r>
              <a:rPr lang="fa-IR" sz="1800" b="1" dirty="0" smtClean="0">
                <a:solidFill>
                  <a:srgbClr val="C00000"/>
                </a:solidFill>
                <a:cs typeface="B Mitra" pitchFamily="2" charset="-78"/>
              </a:rPr>
              <a:t>مکمل</a:t>
            </a:r>
            <a:r>
              <a:rPr lang="fa-IR" sz="1800" b="1" dirty="0" smtClean="0">
                <a:cs typeface="B Mitra" pitchFamily="2" charset="-78"/>
              </a:rPr>
              <a:t>‌اند برای تولید علم؛ </a:t>
            </a:r>
            <a:r>
              <a:rPr lang="fa-IR" sz="1800" b="1" dirty="0" smtClean="0">
                <a:solidFill>
                  <a:srgbClr val="C00000"/>
                </a:solidFill>
                <a:cs typeface="B Mitra" pitchFamily="2" charset="-78"/>
              </a:rPr>
              <a:t>نه رقیب و جایگزین.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a-IR" sz="3600" dirty="0">
                <a:cs typeface="B Titr" pitchFamily="2" charset="-78"/>
              </a:rPr>
              <a:t>۲. تصویر معقول از مکمل بودن: </a:t>
            </a:r>
            <a:r>
              <a:rPr lang="fa-IR" sz="3600" dirty="0" smtClean="0">
                <a:cs typeface="B Titr" pitchFamily="2" charset="-78"/>
              </a:rPr>
              <a:t/>
            </a:r>
            <a:br>
              <a:rPr lang="fa-IR" sz="3600" dirty="0" smtClean="0">
                <a:cs typeface="B Titr" pitchFamily="2" charset="-78"/>
              </a:rPr>
            </a:br>
            <a:r>
              <a:rPr lang="fa-IR" sz="3600" dirty="0" smtClean="0">
                <a:cs typeface="B Titr" pitchFamily="2" charset="-78"/>
              </a:rPr>
              <a:t>ب. علم و دین</a:t>
            </a:r>
            <a:endParaRPr lang="fa-IR" sz="3600" dirty="0"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16941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2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2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1564" y="1136073"/>
            <a:ext cx="9067800" cy="5715000"/>
          </a:xfrm>
        </p:spPr>
        <p:txBody>
          <a:bodyPr>
            <a:noAutofit/>
          </a:bodyPr>
          <a:lstStyle/>
          <a:p>
            <a:pPr marL="109728" indent="0">
              <a:lnSpc>
                <a:spcPct val="120000"/>
              </a:lnSpc>
              <a:buNone/>
            </a:pPr>
            <a:r>
              <a:rPr lang="fa-IR" sz="2000" b="1" dirty="0" smtClean="0">
                <a:solidFill>
                  <a:srgbClr val="C00000"/>
                </a:solidFill>
                <a:cs typeface="B Mitra" pitchFamily="2" charset="-78"/>
              </a:rPr>
              <a:t>دفاع از جریان عقلگرای معتدل: </a:t>
            </a:r>
          </a:p>
          <a:p>
            <a:pPr marL="109728" indent="0">
              <a:lnSpc>
                <a:spcPct val="120000"/>
              </a:lnSpc>
              <a:buNone/>
            </a:pPr>
            <a:r>
              <a:rPr lang="fa-IR" sz="2000" b="1" dirty="0" smtClean="0">
                <a:cs typeface="B Mitra" pitchFamily="2" charset="-78"/>
              </a:rPr>
              <a:t>«علم = شناخت معتبر» </a:t>
            </a:r>
            <a:r>
              <a:rPr lang="fa-IR" sz="2000" b="1" dirty="0">
                <a:cs typeface="B Mitra" pitchFamily="2" charset="-78"/>
              </a:rPr>
              <a:t>محصول تعامل عقل </a:t>
            </a:r>
            <a:r>
              <a:rPr lang="fa-IR" sz="2000" b="1" dirty="0" smtClean="0">
                <a:cs typeface="B Mitra" pitchFamily="2" charset="-78"/>
              </a:rPr>
              <a:t>و وحی </a:t>
            </a:r>
            <a:r>
              <a:rPr lang="fa-IR" sz="2000" b="1" dirty="0">
                <a:cs typeface="B Mitra" pitchFamily="2" charset="-78"/>
              </a:rPr>
              <a:t>است؛ و </a:t>
            </a:r>
            <a:r>
              <a:rPr lang="fa-IR" sz="2000" b="1" dirty="0" smtClean="0">
                <a:cs typeface="B Mitra" pitchFamily="2" charset="-78"/>
              </a:rPr>
              <a:t>تقابل و دوگانگی‌ای </a:t>
            </a:r>
            <a:r>
              <a:rPr lang="fa-IR" sz="2000" b="1" dirty="0">
                <a:cs typeface="B Mitra" pitchFamily="2" charset="-78"/>
              </a:rPr>
              <a:t>بین این دو نیست.</a:t>
            </a:r>
          </a:p>
          <a:p>
            <a:pPr marL="109728" indent="0">
              <a:lnSpc>
                <a:spcPct val="120000"/>
              </a:lnSpc>
              <a:buNone/>
            </a:pPr>
            <a:r>
              <a:rPr lang="fa-IR" sz="2000" b="1" dirty="0" smtClean="0">
                <a:solidFill>
                  <a:srgbClr val="7030A0"/>
                </a:solidFill>
                <a:cs typeface="B Mitra" pitchFamily="2" charset="-78"/>
              </a:rPr>
              <a:t>تبیین:</a:t>
            </a:r>
          </a:p>
          <a:p>
            <a:pPr marL="109728" indent="0">
              <a:lnSpc>
                <a:spcPct val="120000"/>
              </a:lnSpc>
              <a:buNone/>
            </a:pPr>
            <a:r>
              <a:rPr lang="fa-IR" sz="2000" b="1" dirty="0" smtClean="0">
                <a:cs typeface="B Mitra" pitchFamily="2" charset="-78"/>
              </a:rPr>
              <a:t>می‌توان گفت مسائلی که انسان می‌خواهد بشناسد، سه دسته‌اند:</a:t>
            </a:r>
          </a:p>
          <a:p>
            <a:pPr marL="109728" indent="0">
              <a:lnSpc>
                <a:spcPct val="120000"/>
              </a:lnSpc>
              <a:buNone/>
            </a:pPr>
            <a:r>
              <a:rPr lang="fa-IR" sz="2000" b="1" dirty="0" smtClean="0">
                <a:cs typeface="B Mitra" pitchFamily="2" charset="-78"/>
              </a:rPr>
              <a:t>مسائلی که تحقیق در آنها (اولاً) نیازمند بررسی شواهد بیرونی است (رفتن و دیدن؛ و به نتیجه رسیدن)</a:t>
            </a:r>
          </a:p>
          <a:p>
            <a:pPr marL="109728" indent="0">
              <a:lnSpc>
                <a:spcPct val="120000"/>
              </a:lnSpc>
              <a:buNone/>
            </a:pPr>
            <a:r>
              <a:rPr lang="fa-IR" sz="2000" b="1" dirty="0">
                <a:cs typeface="B Mitra" pitchFamily="2" charset="-78"/>
              </a:rPr>
              <a:t>مسائلی که تحقیق در آنها </a:t>
            </a:r>
            <a:r>
              <a:rPr lang="fa-IR" sz="2000" b="1" dirty="0" smtClean="0">
                <a:cs typeface="B Mitra" pitchFamily="2" charset="-78"/>
              </a:rPr>
              <a:t>(اولاً) نیازمند تامل عقلی است (نشستن و اندیشیدن؛</a:t>
            </a:r>
            <a:r>
              <a:rPr lang="fa-IR" sz="2000" b="1" dirty="0">
                <a:cs typeface="B Mitra" pitchFamily="2" charset="-78"/>
              </a:rPr>
              <a:t> و به نتیجه رسیدن</a:t>
            </a:r>
            <a:r>
              <a:rPr lang="fa-IR" sz="2000" b="1" dirty="0" smtClean="0">
                <a:cs typeface="B Mitra" pitchFamily="2" charset="-78"/>
              </a:rPr>
              <a:t>)</a:t>
            </a:r>
          </a:p>
          <a:p>
            <a:pPr marL="109728" indent="0">
              <a:lnSpc>
                <a:spcPct val="120000"/>
              </a:lnSpc>
              <a:buNone/>
            </a:pPr>
            <a:r>
              <a:rPr lang="fa-IR" sz="2000" b="1" dirty="0">
                <a:cs typeface="B Mitra" pitchFamily="2" charset="-78"/>
              </a:rPr>
              <a:t>مسائلی که تحقیق در آنها (اولاً) نیازمند </a:t>
            </a:r>
            <a:r>
              <a:rPr lang="fa-IR" sz="2000" b="1" dirty="0" smtClean="0">
                <a:cs typeface="B Mitra" pitchFamily="2" charset="-78"/>
              </a:rPr>
              <a:t>مراجعه به متون مقدس است (خواندن و </a:t>
            </a:r>
            <a:r>
              <a:rPr lang="fa-IR" sz="2000" b="1" dirty="0">
                <a:cs typeface="B Mitra" pitchFamily="2" charset="-78"/>
              </a:rPr>
              <a:t>اندیشیدن؛ و به نتیجه رسیدن)</a:t>
            </a:r>
          </a:p>
          <a:p>
            <a:pPr marL="109728" indent="0">
              <a:lnSpc>
                <a:spcPct val="120000"/>
              </a:lnSpc>
              <a:buNone/>
            </a:pPr>
            <a:r>
              <a:rPr lang="fa-IR" sz="2000" b="1" dirty="0" smtClean="0">
                <a:solidFill>
                  <a:srgbClr val="7030A0"/>
                </a:solidFill>
                <a:cs typeface="B Mitra" pitchFamily="2" charset="-78"/>
              </a:rPr>
              <a:t>اما آیا رواست یکی را </a:t>
            </a:r>
            <a:r>
              <a:rPr lang="fa-IR" sz="2000" b="1" dirty="0" smtClean="0">
                <a:solidFill>
                  <a:srgbClr val="C00000"/>
                </a:solidFill>
                <a:cs typeface="B Mitra" pitchFamily="2" charset="-78"/>
              </a:rPr>
              <a:t>علم </a:t>
            </a:r>
            <a:r>
              <a:rPr lang="fa-IR" sz="2000" b="1" dirty="0" smtClean="0">
                <a:solidFill>
                  <a:srgbClr val="7030A0"/>
                </a:solidFill>
                <a:cs typeface="B Mitra" pitchFamily="2" charset="-78"/>
              </a:rPr>
              <a:t>و دیگری را </a:t>
            </a:r>
            <a:r>
              <a:rPr lang="fa-IR" sz="2000" b="1" dirty="0" smtClean="0">
                <a:solidFill>
                  <a:srgbClr val="C00000"/>
                </a:solidFill>
                <a:cs typeface="B Mitra" pitchFamily="2" charset="-78"/>
              </a:rPr>
              <a:t>فلسفه</a:t>
            </a:r>
            <a:r>
              <a:rPr lang="fa-IR" sz="2000" b="1" dirty="0" smtClean="0">
                <a:solidFill>
                  <a:srgbClr val="7030A0"/>
                </a:solidFill>
                <a:cs typeface="B Mitra" pitchFamily="2" charset="-78"/>
              </a:rPr>
              <a:t> و سومی را </a:t>
            </a:r>
            <a:r>
              <a:rPr lang="fa-IR" sz="2000" b="1" dirty="0" smtClean="0">
                <a:solidFill>
                  <a:srgbClr val="C00000"/>
                </a:solidFill>
                <a:cs typeface="B Mitra" pitchFamily="2" charset="-78"/>
              </a:rPr>
              <a:t>دین</a:t>
            </a:r>
            <a:r>
              <a:rPr lang="fa-IR" sz="2000" b="1" dirty="0" smtClean="0">
                <a:solidFill>
                  <a:srgbClr val="7030A0"/>
                </a:solidFill>
                <a:cs typeface="B Mitra" pitchFamily="2" charset="-78"/>
              </a:rPr>
              <a:t> نام نهیم؛ و اینها را در مقابل هم بگذاریم؟! </a:t>
            </a:r>
          </a:p>
          <a:p>
            <a:pPr marL="109728" indent="0">
              <a:lnSpc>
                <a:spcPct val="120000"/>
              </a:lnSpc>
              <a:buNone/>
            </a:pPr>
            <a:r>
              <a:rPr lang="fa-IR" sz="2000" b="1" dirty="0" smtClean="0">
                <a:solidFill>
                  <a:srgbClr val="7030A0"/>
                </a:solidFill>
                <a:cs typeface="B Mitra" pitchFamily="2" charset="-78"/>
              </a:rPr>
              <a:t>مگر هر سه علم و شناخت نیستند؟ </a:t>
            </a:r>
          </a:p>
          <a:p>
            <a:pPr marL="109728" indent="0">
              <a:lnSpc>
                <a:spcPct val="120000"/>
              </a:lnSpc>
              <a:buNone/>
            </a:pPr>
            <a:r>
              <a:rPr lang="fa-IR" sz="2000" b="1" dirty="0" smtClean="0">
                <a:solidFill>
                  <a:srgbClr val="7030A0"/>
                </a:solidFill>
                <a:cs typeface="B Mitra" pitchFamily="2" charset="-78"/>
              </a:rPr>
              <a:t>مگر آنچه نیازمند </a:t>
            </a:r>
            <a:r>
              <a:rPr lang="fa-IR" sz="2000" b="1" dirty="0" smtClean="0">
                <a:solidFill>
                  <a:srgbClr val="C00000"/>
                </a:solidFill>
                <a:cs typeface="B Mitra" pitchFamily="2" charset="-78"/>
              </a:rPr>
              <a:t>تامل</a:t>
            </a:r>
            <a:r>
              <a:rPr lang="fa-IR" sz="2000" b="1" dirty="0" smtClean="0">
                <a:solidFill>
                  <a:srgbClr val="7030A0"/>
                </a:solidFill>
                <a:cs typeface="B Mitra" pitchFamily="2" charset="-78"/>
              </a:rPr>
              <a:t> ویا نیازمند </a:t>
            </a:r>
            <a:r>
              <a:rPr lang="fa-IR" sz="2000" b="1" dirty="0" smtClean="0">
                <a:solidFill>
                  <a:srgbClr val="C00000"/>
                </a:solidFill>
                <a:cs typeface="B Mitra" pitchFamily="2" charset="-78"/>
              </a:rPr>
              <a:t>مراجعه به متن </a:t>
            </a:r>
            <a:r>
              <a:rPr lang="fa-IR" sz="2000" b="1" dirty="0" smtClean="0">
                <a:solidFill>
                  <a:srgbClr val="7030A0"/>
                </a:solidFill>
                <a:cs typeface="B Mitra" pitchFamily="2" charset="-78"/>
              </a:rPr>
              <a:t>دین است ناظر به شناخت واقعیت (علم) نیست؟</a:t>
            </a:r>
          </a:p>
          <a:p>
            <a:pPr marL="109728" indent="0">
              <a:lnSpc>
                <a:spcPct val="120000"/>
              </a:lnSpc>
              <a:buNone/>
            </a:pPr>
            <a:r>
              <a:rPr lang="fa-IR" sz="2000" b="1" dirty="0" smtClean="0">
                <a:solidFill>
                  <a:srgbClr val="7030A0"/>
                </a:solidFill>
                <a:cs typeface="B Mitra" pitchFamily="2" charset="-78"/>
              </a:rPr>
              <a:t> مگر دسته اول خودش بشدت نیازمند «خواندن» و «اندیشیدن» نیست؟!</a:t>
            </a:r>
          </a:p>
          <a:p>
            <a:pPr marL="109728" indent="0" algn="ctr">
              <a:lnSpc>
                <a:spcPct val="120000"/>
              </a:lnSpc>
              <a:buNone/>
            </a:pPr>
            <a:r>
              <a:rPr lang="fa-IR" sz="2400" b="1" dirty="0" smtClean="0">
                <a:solidFill>
                  <a:srgbClr val="FF0000"/>
                </a:solidFill>
                <a:cs typeface="B Mitra" pitchFamily="2" charset="-78"/>
              </a:rPr>
              <a:t>آیا اینها باید مکمل و کمک‌کار هم باشند یا رقیب و در مقابل هم؟!</a:t>
            </a:r>
            <a:endParaRPr lang="fa-IR" sz="2400" b="1" dirty="0">
              <a:solidFill>
                <a:srgbClr val="FF0000"/>
              </a:solidFill>
              <a:cs typeface="B Mitra" pitchFamily="2" charset="-78"/>
            </a:endParaRPr>
          </a:p>
          <a:p>
            <a:pPr marL="109728" indent="0">
              <a:lnSpc>
                <a:spcPct val="120000"/>
              </a:lnSpc>
              <a:buNone/>
            </a:pPr>
            <a:endParaRPr lang="fa-IR" sz="1800" b="1" dirty="0" smtClean="0">
              <a:cs typeface="B Mitra" pitchFamily="2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3600" dirty="0" smtClean="0">
                <a:cs typeface="B Titr" pitchFamily="2" charset="-78"/>
              </a:rPr>
              <a:t>جمع‌بندی: نسبت علم و فلسفه و دین</a:t>
            </a:r>
            <a:endParaRPr lang="fa-IR" sz="3600" dirty="0"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57584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75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225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225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225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225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225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225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225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250"/>
                            </p:stCondLst>
                            <p:childTnLst>
                              <p:par>
                                <p:cTn id="4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225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500"/>
                            </p:stCondLst>
                            <p:childTnLst>
                              <p:par>
                                <p:cTn id="5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225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0" dur="225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38400"/>
            <a:ext cx="8229600" cy="1265238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fa-IR" sz="4800" dirty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و آخر دعوانا ان الحمدلله رب العالمین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371600"/>
            <a:ext cx="9067800" cy="5257800"/>
          </a:xfrm>
        </p:spPr>
        <p:txBody>
          <a:bodyPr>
            <a:normAutofit/>
          </a:bodyPr>
          <a:lstStyle/>
          <a:p>
            <a:pPr marL="109728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fa-IR" sz="2800" b="1" dirty="0" smtClean="0">
                <a:cs typeface="B Mitra" pitchFamily="2" charset="-78"/>
              </a:rPr>
              <a:t>۱) ضرورت </a:t>
            </a:r>
            <a:r>
              <a:rPr lang="fa-IR" sz="2800" b="1" dirty="0">
                <a:cs typeface="B Mitra" pitchFamily="2" charset="-78"/>
              </a:rPr>
              <a:t>درک </a:t>
            </a:r>
            <a:r>
              <a:rPr lang="fa-IR" sz="2800" b="1" dirty="0">
                <a:solidFill>
                  <a:srgbClr val="7030A0"/>
                </a:solidFill>
                <a:cs typeface="B Mitra" pitchFamily="2" charset="-78"/>
              </a:rPr>
              <a:t>میدان بازی </a:t>
            </a:r>
            <a:r>
              <a:rPr lang="fa-IR" sz="2800" b="1" dirty="0">
                <a:cs typeface="B Mitra" pitchFamily="2" charset="-78"/>
              </a:rPr>
              <a:t>برای حل صحیح </a:t>
            </a:r>
            <a:r>
              <a:rPr lang="fa-IR" sz="2800" b="1" dirty="0" smtClean="0">
                <a:cs typeface="B Mitra" pitchFamily="2" charset="-78"/>
              </a:rPr>
              <a:t>مساله</a:t>
            </a:r>
          </a:p>
          <a:p>
            <a:pPr marL="109728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fa-IR" sz="2000" b="1" dirty="0" smtClean="0">
                <a:cs typeface="B Mitra" pitchFamily="2" charset="-78"/>
              </a:rPr>
              <a:t>اگر ما بازی فوتبال را خیلی خوب بلد باشیم؛ اما ندانیم الان قرار است وارد میدان بازی والیبال شویم؛ هرچقدر تواناتر باشیم باخت ما قطعی‌تر است!</a:t>
            </a:r>
          </a:p>
          <a:p>
            <a:pPr marL="109728" indent="0">
              <a:spcBef>
                <a:spcPts val="1200"/>
              </a:spcBef>
              <a:spcAft>
                <a:spcPts val="600"/>
              </a:spcAft>
              <a:buNone/>
            </a:pPr>
            <a:endParaRPr lang="fa-IR" sz="2000" b="1" dirty="0" smtClean="0">
              <a:cs typeface="B Mitra" pitchFamily="2" charset="-78"/>
            </a:endParaRPr>
          </a:p>
          <a:p>
            <a:pPr marL="109728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fa-IR" sz="2800" b="1" dirty="0" smtClean="0">
                <a:cs typeface="B Mitra" pitchFamily="2" charset="-78"/>
              </a:rPr>
              <a:t>۲) مساله «وحدت حوزه و دانشگاه» چرا مطرح شده؟</a:t>
            </a:r>
          </a:p>
          <a:p>
            <a:pPr marL="109728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fa-IR" sz="2800" b="1" dirty="0" smtClean="0">
                <a:cs typeface="B Mitra" pitchFamily="2" charset="-78"/>
              </a:rPr>
              <a:t>الف. به خاطر تزاحم دو ساختار برای تربیت نیروی علمی لازم برای پیشبرد اهداف جامعه (بحث چند هفته قبل)</a:t>
            </a:r>
          </a:p>
          <a:p>
            <a:pPr marL="109728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fa-IR" sz="2800" b="1" dirty="0" smtClean="0">
                <a:cs typeface="B Mitra" pitchFamily="2" charset="-78"/>
              </a:rPr>
              <a:t>ب. به خاطر فهم جدید از نسبت «علم» و «دین» در دوره مدرن (افتراق و تضاد)‌که انقلاب اسلامی درست در مقابل این نگاه شکل گرفت.</a:t>
            </a: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endParaRPr lang="fa-IR" sz="3200" b="1" dirty="0">
              <a:cs typeface="B Mitra" pitchFamily="2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/>
          </a:bodyPr>
          <a:lstStyle/>
          <a:p>
            <a:pPr algn="ctr"/>
            <a:r>
              <a:rPr lang="fa-IR" dirty="0" smtClean="0">
                <a:cs typeface="B Titr" pitchFamily="2" charset="-78"/>
              </a:rPr>
              <a:t>مقدمه</a:t>
            </a:r>
            <a:endParaRPr lang="fa-IR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2044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8472" y="5181600"/>
            <a:ext cx="9125527" cy="1676400"/>
          </a:xfrm>
        </p:spPr>
        <p:txBody>
          <a:bodyPr>
            <a:normAutofit fontScale="85000" lnSpcReduction="10000"/>
          </a:bodyPr>
          <a:lstStyle/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2800" b="1" dirty="0" smtClean="0">
                <a:solidFill>
                  <a:srgbClr val="C00000"/>
                </a:solidFill>
                <a:cs typeface="B Mitra" pitchFamily="2" charset="-78"/>
              </a:rPr>
              <a:t>مساله اصلی</a:t>
            </a:r>
          </a:p>
          <a:p>
            <a:pPr marL="109728" indent="0">
              <a:spcBef>
                <a:spcPts val="600"/>
              </a:spcBef>
              <a:spcAft>
                <a:spcPts val="1200"/>
              </a:spcAft>
              <a:buNone/>
            </a:pPr>
            <a:r>
              <a:rPr lang="fa-IR" sz="2800" b="1" dirty="0" smtClean="0">
                <a:cs typeface="B Mitra" pitchFamily="2" charset="-78"/>
              </a:rPr>
              <a:t>۱) ذهنیت تضاد چه ریشه‌هایی دارد؟ </a:t>
            </a:r>
            <a:r>
              <a:rPr lang="fa-IR" sz="2400" b="1" dirty="0" smtClean="0">
                <a:solidFill>
                  <a:srgbClr val="7030A0"/>
                </a:solidFill>
                <a:cs typeface="B Mitra" pitchFamily="2" charset="-78"/>
              </a:rPr>
              <a:t>(تا آن ریشه‌ها در ذهن است، نمی‌توان بر این نزاع غلبه کرد)</a:t>
            </a:r>
            <a:endParaRPr lang="fa-IR" sz="2800" b="1" dirty="0" smtClean="0">
              <a:solidFill>
                <a:srgbClr val="7030A0"/>
              </a:solidFill>
              <a:cs typeface="B Mitra" pitchFamily="2" charset="-78"/>
            </a:endParaRP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2800" b="1" dirty="0" smtClean="0">
                <a:cs typeface="B Mitra" pitchFamily="2" charset="-78"/>
              </a:rPr>
              <a:t>۲) مکمل بودن چگونه قابل تصور و حصول است؟ </a:t>
            </a:r>
            <a:r>
              <a:rPr lang="fa-IR" sz="2400" b="1" dirty="0" smtClean="0">
                <a:solidFill>
                  <a:srgbClr val="7030A0"/>
                </a:solidFill>
                <a:cs typeface="B Mitra" pitchFamily="2" charset="-78"/>
              </a:rPr>
              <a:t>(با چه ذهنیتی به وحدت می‌شود رسید)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/>
          </a:bodyPr>
          <a:lstStyle/>
          <a:p>
            <a:pPr algn="ctr"/>
            <a:r>
              <a:rPr lang="fa-IR" dirty="0" smtClean="0">
                <a:cs typeface="B Titr" pitchFamily="2" charset="-78"/>
              </a:rPr>
              <a:t>نسبت علم و دین</a:t>
            </a:r>
            <a:endParaRPr lang="fa-IR" sz="2400" dirty="0">
              <a:solidFill>
                <a:srgbClr val="FF0000"/>
              </a:solidFill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7655306" y="3302091"/>
            <a:ext cx="1340568" cy="1054993"/>
          </a:xfrm>
          <a:custGeom>
            <a:avLst/>
            <a:gdLst>
              <a:gd name="connsiteX0" fmla="*/ 0 w 1340568"/>
              <a:gd name="connsiteY0" fmla="*/ 105499 h 1054993"/>
              <a:gd name="connsiteX1" fmla="*/ 105499 w 1340568"/>
              <a:gd name="connsiteY1" fmla="*/ 0 h 1054993"/>
              <a:gd name="connsiteX2" fmla="*/ 1235069 w 1340568"/>
              <a:gd name="connsiteY2" fmla="*/ 0 h 1054993"/>
              <a:gd name="connsiteX3" fmla="*/ 1340568 w 1340568"/>
              <a:gd name="connsiteY3" fmla="*/ 105499 h 1054993"/>
              <a:gd name="connsiteX4" fmla="*/ 1340568 w 1340568"/>
              <a:gd name="connsiteY4" fmla="*/ 949494 h 1054993"/>
              <a:gd name="connsiteX5" fmla="*/ 1235069 w 1340568"/>
              <a:gd name="connsiteY5" fmla="*/ 1054993 h 1054993"/>
              <a:gd name="connsiteX6" fmla="*/ 105499 w 1340568"/>
              <a:gd name="connsiteY6" fmla="*/ 1054993 h 1054993"/>
              <a:gd name="connsiteX7" fmla="*/ 0 w 1340568"/>
              <a:gd name="connsiteY7" fmla="*/ 949494 h 1054993"/>
              <a:gd name="connsiteX8" fmla="*/ 0 w 1340568"/>
              <a:gd name="connsiteY8" fmla="*/ 105499 h 1054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40568" h="1054993">
                <a:moveTo>
                  <a:pt x="0" y="105499"/>
                </a:moveTo>
                <a:cubicBezTo>
                  <a:pt x="0" y="47234"/>
                  <a:pt x="47234" y="0"/>
                  <a:pt x="105499" y="0"/>
                </a:cubicBezTo>
                <a:lnTo>
                  <a:pt x="1235069" y="0"/>
                </a:lnTo>
                <a:cubicBezTo>
                  <a:pt x="1293334" y="0"/>
                  <a:pt x="1340568" y="47234"/>
                  <a:pt x="1340568" y="105499"/>
                </a:cubicBezTo>
                <a:lnTo>
                  <a:pt x="1340568" y="949494"/>
                </a:lnTo>
                <a:cubicBezTo>
                  <a:pt x="1340568" y="1007759"/>
                  <a:pt x="1293334" y="1054993"/>
                  <a:pt x="1235069" y="1054993"/>
                </a:cubicBezTo>
                <a:lnTo>
                  <a:pt x="105499" y="1054993"/>
                </a:lnTo>
                <a:cubicBezTo>
                  <a:pt x="47234" y="1054993"/>
                  <a:pt x="0" y="1007759"/>
                  <a:pt x="0" y="949494"/>
                </a:cubicBezTo>
                <a:lnTo>
                  <a:pt x="0" y="105499"/>
                </a:lnTo>
                <a:close/>
              </a:path>
            </a:pathLst>
          </a:cu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6140" tIns="46140" rIns="46140" bIns="461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400" b="1" kern="1200" dirty="0" smtClean="0">
                <a:cs typeface="B Mitra" panose="00000400000000000000" pitchFamily="2" charset="-78"/>
              </a:rPr>
              <a:t>نسبت علم و دین</a:t>
            </a:r>
            <a:endParaRPr lang="en-US" sz="2400" b="1" kern="1200" dirty="0">
              <a:cs typeface="B Mitra" panose="00000400000000000000" pitchFamily="2" charset="-78"/>
            </a:endParaRPr>
          </a:p>
        </p:txBody>
      </p:sp>
      <p:sp>
        <p:nvSpPr>
          <p:cNvPr id="7" name="Freeform 6"/>
          <p:cNvSpPr/>
          <p:nvPr/>
        </p:nvSpPr>
        <p:spPr>
          <a:xfrm rot="3778265">
            <a:off x="6797206" y="3289356"/>
            <a:ext cx="1179973" cy="29370"/>
          </a:xfrm>
          <a:custGeom>
            <a:avLst/>
            <a:gdLst>
              <a:gd name="connsiteX0" fmla="*/ 0 w 1179973"/>
              <a:gd name="connsiteY0" fmla="*/ 14685 h 29370"/>
              <a:gd name="connsiteX1" fmla="*/ 1179973 w 1179973"/>
              <a:gd name="connsiteY1" fmla="*/ 14685 h 293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179973" h="29370">
                <a:moveTo>
                  <a:pt x="1179973" y="14685"/>
                </a:moveTo>
                <a:lnTo>
                  <a:pt x="0" y="14685"/>
                </a:lnTo>
              </a:path>
            </a:pathLst>
          </a:custGeom>
          <a:noFill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z="-110000"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73187" tIns="-14814" rIns="573187" bIns="-14815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500" kern="1200"/>
          </a:p>
        </p:txBody>
      </p:sp>
      <p:sp>
        <p:nvSpPr>
          <p:cNvPr id="8" name="Freeform 7"/>
          <p:cNvSpPr/>
          <p:nvPr/>
        </p:nvSpPr>
        <p:spPr>
          <a:xfrm>
            <a:off x="5778511" y="2250998"/>
            <a:ext cx="1340568" cy="1054993"/>
          </a:xfrm>
          <a:custGeom>
            <a:avLst/>
            <a:gdLst>
              <a:gd name="connsiteX0" fmla="*/ 0 w 1340568"/>
              <a:gd name="connsiteY0" fmla="*/ 105499 h 1054993"/>
              <a:gd name="connsiteX1" fmla="*/ 105499 w 1340568"/>
              <a:gd name="connsiteY1" fmla="*/ 0 h 1054993"/>
              <a:gd name="connsiteX2" fmla="*/ 1235069 w 1340568"/>
              <a:gd name="connsiteY2" fmla="*/ 0 h 1054993"/>
              <a:gd name="connsiteX3" fmla="*/ 1340568 w 1340568"/>
              <a:gd name="connsiteY3" fmla="*/ 105499 h 1054993"/>
              <a:gd name="connsiteX4" fmla="*/ 1340568 w 1340568"/>
              <a:gd name="connsiteY4" fmla="*/ 949494 h 1054993"/>
              <a:gd name="connsiteX5" fmla="*/ 1235069 w 1340568"/>
              <a:gd name="connsiteY5" fmla="*/ 1054993 h 1054993"/>
              <a:gd name="connsiteX6" fmla="*/ 105499 w 1340568"/>
              <a:gd name="connsiteY6" fmla="*/ 1054993 h 1054993"/>
              <a:gd name="connsiteX7" fmla="*/ 0 w 1340568"/>
              <a:gd name="connsiteY7" fmla="*/ 949494 h 1054993"/>
              <a:gd name="connsiteX8" fmla="*/ 0 w 1340568"/>
              <a:gd name="connsiteY8" fmla="*/ 105499 h 1054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40568" h="1054993">
                <a:moveTo>
                  <a:pt x="0" y="105499"/>
                </a:moveTo>
                <a:cubicBezTo>
                  <a:pt x="0" y="47234"/>
                  <a:pt x="47234" y="0"/>
                  <a:pt x="105499" y="0"/>
                </a:cubicBezTo>
                <a:lnTo>
                  <a:pt x="1235069" y="0"/>
                </a:lnTo>
                <a:cubicBezTo>
                  <a:pt x="1293334" y="0"/>
                  <a:pt x="1340568" y="47234"/>
                  <a:pt x="1340568" y="105499"/>
                </a:cubicBezTo>
                <a:lnTo>
                  <a:pt x="1340568" y="949494"/>
                </a:lnTo>
                <a:cubicBezTo>
                  <a:pt x="1340568" y="1007759"/>
                  <a:pt x="1293334" y="1054993"/>
                  <a:pt x="1235069" y="1054993"/>
                </a:cubicBezTo>
                <a:lnTo>
                  <a:pt x="105499" y="1054993"/>
                </a:lnTo>
                <a:cubicBezTo>
                  <a:pt x="47234" y="1054993"/>
                  <a:pt x="0" y="1007759"/>
                  <a:pt x="0" y="949494"/>
                </a:cubicBezTo>
                <a:lnTo>
                  <a:pt x="0" y="105499"/>
                </a:lnTo>
                <a:close/>
              </a:path>
            </a:pathLst>
          </a:cu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6140" tIns="46140" rIns="46140" bIns="461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400" b="1" kern="1200" dirty="0" smtClean="0">
                <a:cs typeface="B Mitra" panose="00000400000000000000" pitchFamily="2" charset="-78"/>
              </a:rPr>
              <a:t>در غرب (درگیری)</a:t>
            </a:r>
            <a:endParaRPr lang="en-US" sz="2400" b="1" kern="1200" dirty="0">
              <a:cs typeface="B Mitra" panose="00000400000000000000" pitchFamily="2" charset="-78"/>
            </a:endParaRPr>
          </a:p>
        </p:txBody>
      </p:sp>
      <p:sp>
        <p:nvSpPr>
          <p:cNvPr id="9" name="Freeform 8"/>
          <p:cNvSpPr/>
          <p:nvPr/>
        </p:nvSpPr>
        <p:spPr>
          <a:xfrm rot="3628245">
            <a:off x="4966410" y="2290484"/>
            <a:ext cx="1087973" cy="29371"/>
          </a:xfrm>
          <a:custGeom>
            <a:avLst/>
            <a:gdLst>
              <a:gd name="connsiteX0" fmla="*/ 0 w 1087973"/>
              <a:gd name="connsiteY0" fmla="*/ 14685 h 29370"/>
              <a:gd name="connsiteX1" fmla="*/ 1087973 w 1087973"/>
              <a:gd name="connsiteY1" fmla="*/ 14685 h 293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87973" h="29370">
                <a:moveTo>
                  <a:pt x="1087973" y="14685"/>
                </a:moveTo>
                <a:lnTo>
                  <a:pt x="0" y="14685"/>
                </a:lnTo>
              </a:path>
            </a:pathLst>
          </a:custGeom>
          <a:noFill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z="-110000"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29487" tIns="-12515" rIns="529487" bIns="-12513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500" kern="1200"/>
          </a:p>
        </p:txBody>
      </p:sp>
      <p:sp>
        <p:nvSpPr>
          <p:cNvPr id="10" name="Freeform 9"/>
          <p:cNvSpPr/>
          <p:nvPr/>
        </p:nvSpPr>
        <p:spPr>
          <a:xfrm>
            <a:off x="3901715" y="1304348"/>
            <a:ext cx="1340568" cy="1054993"/>
          </a:xfrm>
          <a:custGeom>
            <a:avLst/>
            <a:gdLst>
              <a:gd name="connsiteX0" fmla="*/ 0 w 1340568"/>
              <a:gd name="connsiteY0" fmla="*/ 105499 h 1054993"/>
              <a:gd name="connsiteX1" fmla="*/ 105499 w 1340568"/>
              <a:gd name="connsiteY1" fmla="*/ 0 h 1054993"/>
              <a:gd name="connsiteX2" fmla="*/ 1235069 w 1340568"/>
              <a:gd name="connsiteY2" fmla="*/ 0 h 1054993"/>
              <a:gd name="connsiteX3" fmla="*/ 1340568 w 1340568"/>
              <a:gd name="connsiteY3" fmla="*/ 105499 h 1054993"/>
              <a:gd name="connsiteX4" fmla="*/ 1340568 w 1340568"/>
              <a:gd name="connsiteY4" fmla="*/ 949494 h 1054993"/>
              <a:gd name="connsiteX5" fmla="*/ 1235069 w 1340568"/>
              <a:gd name="connsiteY5" fmla="*/ 1054993 h 1054993"/>
              <a:gd name="connsiteX6" fmla="*/ 105499 w 1340568"/>
              <a:gd name="connsiteY6" fmla="*/ 1054993 h 1054993"/>
              <a:gd name="connsiteX7" fmla="*/ 0 w 1340568"/>
              <a:gd name="connsiteY7" fmla="*/ 949494 h 1054993"/>
              <a:gd name="connsiteX8" fmla="*/ 0 w 1340568"/>
              <a:gd name="connsiteY8" fmla="*/ 105499 h 1054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40568" h="1054993">
                <a:moveTo>
                  <a:pt x="0" y="105499"/>
                </a:moveTo>
                <a:cubicBezTo>
                  <a:pt x="0" y="47234"/>
                  <a:pt x="47234" y="0"/>
                  <a:pt x="105499" y="0"/>
                </a:cubicBezTo>
                <a:lnTo>
                  <a:pt x="1235069" y="0"/>
                </a:lnTo>
                <a:cubicBezTo>
                  <a:pt x="1293334" y="0"/>
                  <a:pt x="1340568" y="47234"/>
                  <a:pt x="1340568" y="105499"/>
                </a:cubicBezTo>
                <a:lnTo>
                  <a:pt x="1340568" y="949494"/>
                </a:lnTo>
                <a:cubicBezTo>
                  <a:pt x="1340568" y="1007759"/>
                  <a:pt x="1293334" y="1054993"/>
                  <a:pt x="1235069" y="1054993"/>
                </a:cubicBezTo>
                <a:lnTo>
                  <a:pt x="105499" y="1054993"/>
                </a:lnTo>
                <a:cubicBezTo>
                  <a:pt x="47234" y="1054993"/>
                  <a:pt x="0" y="1007759"/>
                  <a:pt x="0" y="949494"/>
                </a:cubicBezTo>
                <a:lnTo>
                  <a:pt x="0" y="105499"/>
                </a:lnTo>
                <a:close/>
              </a:path>
            </a:pathLst>
          </a:cu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6140" tIns="46140" rIns="46140" bIns="461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400" b="1" kern="1200" dirty="0" smtClean="0">
                <a:cs typeface="B Mitra" panose="00000400000000000000" pitchFamily="2" charset="-78"/>
              </a:rPr>
              <a:t>قرون وسطی</a:t>
            </a:r>
            <a:endParaRPr lang="en-US" sz="2400" b="1" kern="1200" dirty="0">
              <a:cs typeface="B Mitra" panose="00000400000000000000" pitchFamily="2" charset="-78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3365488" y="1817159"/>
            <a:ext cx="536227" cy="29370"/>
          </a:xfrm>
          <a:custGeom>
            <a:avLst/>
            <a:gdLst>
              <a:gd name="connsiteX0" fmla="*/ 0 w 536227"/>
              <a:gd name="connsiteY0" fmla="*/ 14685 h 29370"/>
              <a:gd name="connsiteX1" fmla="*/ 536227 w 536227"/>
              <a:gd name="connsiteY1" fmla="*/ 14685 h 293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36227" h="29370">
                <a:moveTo>
                  <a:pt x="536227" y="14685"/>
                </a:moveTo>
                <a:lnTo>
                  <a:pt x="0" y="14685"/>
                </a:lnTo>
              </a:path>
            </a:pathLst>
          </a:custGeom>
          <a:noFill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z="-110000"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67408" tIns="1280" rIns="267408" bIns="1279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500" kern="1200"/>
          </a:p>
        </p:txBody>
      </p:sp>
      <p:sp>
        <p:nvSpPr>
          <p:cNvPr id="12" name="Freeform 11"/>
          <p:cNvSpPr/>
          <p:nvPr/>
        </p:nvSpPr>
        <p:spPr>
          <a:xfrm>
            <a:off x="2024920" y="1304348"/>
            <a:ext cx="1340568" cy="1054993"/>
          </a:xfrm>
          <a:custGeom>
            <a:avLst/>
            <a:gdLst>
              <a:gd name="connsiteX0" fmla="*/ 0 w 1340568"/>
              <a:gd name="connsiteY0" fmla="*/ 105499 h 1054993"/>
              <a:gd name="connsiteX1" fmla="*/ 105499 w 1340568"/>
              <a:gd name="connsiteY1" fmla="*/ 0 h 1054993"/>
              <a:gd name="connsiteX2" fmla="*/ 1235069 w 1340568"/>
              <a:gd name="connsiteY2" fmla="*/ 0 h 1054993"/>
              <a:gd name="connsiteX3" fmla="*/ 1340568 w 1340568"/>
              <a:gd name="connsiteY3" fmla="*/ 105499 h 1054993"/>
              <a:gd name="connsiteX4" fmla="*/ 1340568 w 1340568"/>
              <a:gd name="connsiteY4" fmla="*/ 949494 h 1054993"/>
              <a:gd name="connsiteX5" fmla="*/ 1235069 w 1340568"/>
              <a:gd name="connsiteY5" fmla="*/ 1054993 h 1054993"/>
              <a:gd name="connsiteX6" fmla="*/ 105499 w 1340568"/>
              <a:gd name="connsiteY6" fmla="*/ 1054993 h 1054993"/>
              <a:gd name="connsiteX7" fmla="*/ 0 w 1340568"/>
              <a:gd name="connsiteY7" fmla="*/ 949494 h 1054993"/>
              <a:gd name="connsiteX8" fmla="*/ 0 w 1340568"/>
              <a:gd name="connsiteY8" fmla="*/ 105499 h 1054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40568" h="1054993">
                <a:moveTo>
                  <a:pt x="0" y="105499"/>
                </a:moveTo>
                <a:cubicBezTo>
                  <a:pt x="0" y="47234"/>
                  <a:pt x="47234" y="0"/>
                  <a:pt x="105499" y="0"/>
                </a:cubicBezTo>
                <a:lnTo>
                  <a:pt x="1235069" y="0"/>
                </a:lnTo>
                <a:cubicBezTo>
                  <a:pt x="1293334" y="0"/>
                  <a:pt x="1340568" y="47234"/>
                  <a:pt x="1340568" y="105499"/>
                </a:cubicBezTo>
                <a:lnTo>
                  <a:pt x="1340568" y="949494"/>
                </a:lnTo>
                <a:cubicBezTo>
                  <a:pt x="1340568" y="1007759"/>
                  <a:pt x="1293334" y="1054993"/>
                  <a:pt x="1235069" y="1054993"/>
                </a:cubicBezTo>
                <a:lnTo>
                  <a:pt x="105499" y="1054993"/>
                </a:lnTo>
                <a:cubicBezTo>
                  <a:pt x="47234" y="1054993"/>
                  <a:pt x="0" y="1007759"/>
                  <a:pt x="0" y="949494"/>
                </a:cubicBezTo>
                <a:lnTo>
                  <a:pt x="0" y="105499"/>
                </a:lnTo>
                <a:close/>
              </a:path>
            </a:pathLst>
          </a:cu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6140" tIns="46140" rIns="46140" bIns="461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400" b="1" kern="1200" dirty="0" smtClean="0">
                <a:cs typeface="B Mitra" panose="00000400000000000000" pitchFamily="2" charset="-78"/>
              </a:rPr>
              <a:t>تضاد</a:t>
            </a:r>
            <a:endParaRPr lang="en-US" sz="2400" b="1" kern="1200" dirty="0">
              <a:cs typeface="B Mitra" panose="00000400000000000000" pitchFamily="2" charset="-78"/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1488693" y="1817159"/>
            <a:ext cx="536227" cy="29370"/>
          </a:xfrm>
          <a:custGeom>
            <a:avLst/>
            <a:gdLst>
              <a:gd name="connsiteX0" fmla="*/ 0 w 536227"/>
              <a:gd name="connsiteY0" fmla="*/ 14685 h 29370"/>
              <a:gd name="connsiteX1" fmla="*/ 536227 w 536227"/>
              <a:gd name="connsiteY1" fmla="*/ 14685 h 293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36227" h="29370">
                <a:moveTo>
                  <a:pt x="536227" y="14685"/>
                </a:moveTo>
                <a:lnTo>
                  <a:pt x="0" y="14685"/>
                </a:lnTo>
              </a:path>
            </a:pathLst>
          </a:custGeom>
          <a:noFill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z="-110000"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67408" tIns="1280" rIns="267408" bIns="1279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500" kern="1200"/>
          </a:p>
        </p:txBody>
      </p:sp>
      <p:sp>
        <p:nvSpPr>
          <p:cNvPr id="14" name="Freeform 13"/>
          <p:cNvSpPr/>
          <p:nvPr/>
        </p:nvSpPr>
        <p:spPr>
          <a:xfrm>
            <a:off x="148125" y="1304348"/>
            <a:ext cx="1340568" cy="1054993"/>
          </a:xfrm>
          <a:custGeom>
            <a:avLst/>
            <a:gdLst>
              <a:gd name="connsiteX0" fmla="*/ 0 w 1340568"/>
              <a:gd name="connsiteY0" fmla="*/ 105499 h 1054993"/>
              <a:gd name="connsiteX1" fmla="*/ 105499 w 1340568"/>
              <a:gd name="connsiteY1" fmla="*/ 0 h 1054993"/>
              <a:gd name="connsiteX2" fmla="*/ 1235069 w 1340568"/>
              <a:gd name="connsiteY2" fmla="*/ 0 h 1054993"/>
              <a:gd name="connsiteX3" fmla="*/ 1340568 w 1340568"/>
              <a:gd name="connsiteY3" fmla="*/ 105499 h 1054993"/>
              <a:gd name="connsiteX4" fmla="*/ 1340568 w 1340568"/>
              <a:gd name="connsiteY4" fmla="*/ 949494 h 1054993"/>
              <a:gd name="connsiteX5" fmla="*/ 1235069 w 1340568"/>
              <a:gd name="connsiteY5" fmla="*/ 1054993 h 1054993"/>
              <a:gd name="connsiteX6" fmla="*/ 105499 w 1340568"/>
              <a:gd name="connsiteY6" fmla="*/ 1054993 h 1054993"/>
              <a:gd name="connsiteX7" fmla="*/ 0 w 1340568"/>
              <a:gd name="connsiteY7" fmla="*/ 949494 h 1054993"/>
              <a:gd name="connsiteX8" fmla="*/ 0 w 1340568"/>
              <a:gd name="connsiteY8" fmla="*/ 105499 h 1054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40568" h="1054993">
                <a:moveTo>
                  <a:pt x="0" y="105499"/>
                </a:moveTo>
                <a:cubicBezTo>
                  <a:pt x="0" y="47234"/>
                  <a:pt x="47234" y="0"/>
                  <a:pt x="105499" y="0"/>
                </a:cubicBezTo>
                <a:lnTo>
                  <a:pt x="1235069" y="0"/>
                </a:lnTo>
                <a:cubicBezTo>
                  <a:pt x="1293334" y="0"/>
                  <a:pt x="1340568" y="47234"/>
                  <a:pt x="1340568" y="105499"/>
                </a:cubicBezTo>
                <a:lnTo>
                  <a:pt x="1340568" y="949494"/>
                </a:lnTo>
                <a:cubicBezTo>
                  <a:pt x="1340568" y="1007759"/>
                  <a:pt x="1293334" y="1054993"/>
                  <a:pt x="1235069" y="1054993"/>
                </a:cubicBezTo>
                <a:lnTo>
                  <a:pt x="105499" y="1054993"/>
                </a:lnTo>
                <a:cubicBezTo>
                  <a:pt x="47234" y="1054993"/>
                  <a:pt x="0" y="1007759"/>
                  <a:pt x="0" y="949494"/>
                </a:cubicBezTo>
                <a:lnTo>
                  <a:pt x="0" y="105499"/>
                </a:lnTo>
                <a:close/>
              </a:path>
            </a:pathLst>
          </a:cu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6140" tIns="46140" rIns="46140" bIns="461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400" b="1" kern="1200" dirty="0" smtClean="0">
                <a:cs typeface="B Mitra" panose="00000400000000000000" pitchFamily="2" charset="-78"/>
              </a:rPr>
              <a:t>نفی علم به نام دین</a:t>
            </a:r>
            <a:endParaRPr lang="en-US" sz="2400" b="1" kern="1200" dirty="0">
              <a:cs typeface="B Mitra" panose="00000400000000000000" pitchFamily="2" charset="-78"/>
            </a:endParaRPr>
          </a:p>
        </p:txBody>
      </p:sp>
      <p:sp>
        <p:nvSpPr>
          <p:cNvPr id="15" name="Freeform 14"/>
          <p:cNvSpPr/>
          <p:nvPr/>
        </p:nvSpPr>
        <p:spPr>
          <a:xfrm rot="17971755">
            <a:off x="4966410" y="3237135"/>
            <a:ext cx="1087973" cy="29371"/>
          </a:xfrm>
          <a:custGeom>
            <a:avLst/>
            <a:gdLst>
              <a:gd name="connsiteX0" fmla="*/ 0 w 1087973"/>
              <a:gd name="connsiteY0" fmla="*/ 14685 h 29370"/>
              <a:gd name="connsiteX1" fmla="*/ 1087973 w 1087973"/>
              <a:gd name="connsiteY1" fmla="*/ 14685 h 293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87973" h="29370">
                <a:moveTo>
                  <a:pt x="1087973" y="14685"/>
                </a:moveTo>
                <a:lnTo>
                  <a:pt x="0" y="14685"/>
                </a:lnTo>
              </a:path>
            </a:pathLst>
          </a:custGeom>
          <a:noFill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z="-110000"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29487" tIns="-12514" rIns="529487" bIns="-12514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500" kern="1200"/>
          </a:p>
        </p:txBody>
      </p:sp>
      <p:sp>
        <p:nvSpPr>
          <p:cNvPr id="16" name="Freeform 15"/>
          <p:cNvSpPr/>
          <p:nvPr/>
        </p:nvSpPr>
        <p:spPr>
          <a:xfrm>
            <a:off x="3901715" y="3197649"/>
            <a:ext cx="1340568" cy="1054993"/>
          </a:xfrm>
          <a:custGeom>
            <a:avLst/>
            <a:gdLst>
              <a:gd name="connsiteX0" fmla="*/ 0 w 1340568"/>
              <a:gd name="connsiteY0" fmla="*/ 105499 h 1054993"/>
              <a:gd name="connsiteX1" fmla="*/ 105499 w 1340568"/>
              <a:gd name="connsiteY1" fmla="*/ 0 h 1054993"/>
              <a:gd name="connsiteX2" fmla="*/ 1235069 w 1340568"/>
              <a:gd name="connsiteY2" fmla="*/ 0 h 1054993"/>
              <a:gd name="connsiteX3" fmla="*/ 1340568 w 1340568"/>
              <a:gd name="connsiteY3" fmla="*/ 105499 h 1054993"/>
              <a:gd name="connsiteX4" fmla="*/ 1340568 w 1340568"/>
              <a:gd name="connsiteY4" fmla="*/ 949494 h 1054993"/>
              <a:gd name="connsiteX5" fmla="*/ 1235069 w 1340568"/>
              <a:gd name="connsiteY5" fmla="*/ 1054993 h 1054993"/>
              <a:gd name="connsiteX6" fmla="*/ 105499 w 1340568"/>
              <a:gd name="connsiteY6" fmla="*/ 1054993 h 1054993"/>
              <a:gd name="connsiteX7" fmla="*/ 0 w 1340568"/>
              <a:gd name="connsiteY7" fmla="*/ 949494 h 1054993"/>
              <a:gd name="connsiteX8" fmla="*/ 0 w 1340568"/>
              <a:gd name="connsiteY8" fmla="*/ 105499 h 1054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40568" h="1054993">
                <a:moveTo>
                  <a:pt x="0" y="105499"/>
                </a:moveTo>
                <a:cubicBezTo>
                  <a:pt x="0" y="47234"/>
                  <a:pt x="47234" y="0"/>
                  <a:pt x="105499" y="0"/>
                </a:cubicBezTo>
                <a:lnTo>
                  <a:pt x="1235069" y="0"/>
                </a:lnTo>
                <a:cubicBezTo>
                  <a:pt x="1293334" y="0"/>
                  <a:pt x="1340568" y="47234"/>
                  <a:pt x="1340568" y="105499"/>
                </a:cubicBezTo>
                <a:lnTo>
                  <a:pt x="1340568" y="949494"/>
                </a:lnTo>
                <a:cubicBezTo>
                  <a:pt x="1340568" y="1007759"/>
                  <a:pt x="1293334" y="1054993"/>
                  <a:pt x="1235069" y="1054993"/>
                </a:cubicBezTo>
                <a:lnTo>
                  <a:pt x="105499" y="1054993"/>
                </a:lnTo>
                <a:cubicBezTo>
                  <a:pt x="47234" y="1054993"/>
                  <a:pt x="0" y="1007759"/>
                  <a:pt x="0" y="949494"/>
                </a:cubicBezTo>
                <a:lnTo>
                  <a:pt x="0" y="105499"/>
                </a:lnTo>
                <a:close/>
              </a:path>
            </a:pathLst>
          </a:cu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6140" tIns="46140" rIns="46140" bIns="461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400" b="1" kern="1200" dirty="0" smtClean="0">
                <a:cs typeface="B Mitra" panose="00000400000000000000" pitchFamily="2" charset="-78"/>
              </a:rPr>
              <a:t>رنسانس</a:t>
            </a:r>
            <a:endParaRPr lang="en-US" sz="2400" b="1" kern="1200" dirty="0">
              <a:cs typeface="B Mitra" panose="00000400000000000000" pitchFamily="2" charset="-78"/>
            </a:endParaRPr>
          </a:p>
        </p:txBody>
      </p:sp>
      <p:sp>
        <p:nvSpPr>
          <p:cNvPr id="17" name="Freeform 16"/>
          <p:cNvSpPr/>
          <p:nvPr/>
        </p:nvSpPr>
        <p:spPr>
          <a:xfrm rot="3239361">
            <a:off x="3177577" y="3341578"/>
            <a:ext cx="912051" cy="29370"/>
          </a:xfrm>
          <a:custGeom>
            <a:avLst/>
            <a:gdLst>
              <a:gd name="connsiteX0" fmla="*/ 0 w 912050"/>
              <a:gd name="connsiteY0" fmla="*/ 14685 h 29370"/>
              <a:gd name="connsiteX1" fmla="*/ 912050 w 912050"/>
              <a:gd name="connsiteY1" fmla="*/ 14685 h 293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2050" h="29370">
                <a:moveTo>
                  <a:pt x="912050" y="14685"/>
                </a:moveTo>
                <a:lnTo>
                  <a:pt x="0" y="14685"/>
                </a:lnTo>
              </a:path>
            </a:pathLst>
          </a:custGeom>
          <a:noFill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z="-110000"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45924" tIns="-8117" rIns="445925" bIns="-8116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500" kern="1200"/>
          </a:p>
        </p:txBody>
      </p:sp>
      <p:sp>
        <p:nvSpPr>
          <p:cNvPr id="18" name="Freeform 17"/>
          <p:cNvSpPr/>
          <p:nvPr/>
        </p:nvSpPr>
        <p:spPr>
          <a:xfrm>
            <a:off x="2024920" y="2459884"/>
            <a:ext cx="1340568" cy="1054993"/>
          </a:xfrm>
          <a:custGeom>
            <a:avLst/>
            <a:gdLst>
              <a:gd name="connsiteX0" fmla="*/ 0 w 1340568"/>
              <a:gd name="connsiteY0" fmla="*/ 105499 h 1054993"/>
              <a:gd name="connsiteX1" fmla="*/ 105499 w 1340568"/>
              <a:gd name="connsiteY1" fmla="*/ 0 h 1054993"/>
              <a:gd name="connsiteX2" fmla="*/ 1235069 w 1340568"/>
              <a:gd name="connsiteY2" fmla="*/ 0 h 1054993"/>
              <a:gd name="connsiteX3" fmla="*/ 1340568 w 1340568"/>
              <a:gd name="connsiteY3" fmla="*/ 105499 h 1054993"/>
              <a:gd name="connsiteX4" fmla="*/ 1340568 w 1340568"/>
              <a:gd name="connsiteY4" fmla="*/ 949494 h 1054993"/>
              <a:gd name="connsiteX5" fmla="*/ 1235069 w 1340568"/>
              <a:gd name="connsiteY5" fmla="*/ 1054993 h 1054993"/>
              <a:gd name="connsiteX6" fmla="*/ 105499 w 1340568"/>
              <a:gd name="connsiteY6" fmla="*/ 1054993 h 1054993"/>
              <a:gd name="connsiteX7" fmla="*/ 0 w 1340568"/>
              <a:gd name="connsiteY7" fmla="*/ 949494 h 1054993"/>
              <a:gd name="connsiteX8" fmla="*/ 0 w 1340568"/>
              <a:gd name="connsiteY8" fmla="*/ 105499 h 1054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40568" h="1054993">
                <a:moveTo>
                  <a:pt x="0" y="105499"/>
                </a:moveTo>
                <a:cubicBezTo>
                  <a:pt x="0" y="47234"/>
                  <a:pt x="47234" y="0"/>
                  <a:pt x="105499" y="0"/>
                </a:cubicBezTo>
                <a:lnTo>
                  <a:pt x="1235069" y="0"/>
                </a:lnTo>
                <a:cubicBezTo>
                  <a:pt x="1293334" y="0"/>
                  <a:pt x="1340568" y="47234"/>
                  <a:pt x="1340568" y="105499"/>
                </a:cubicBezTo>
                <a:lnTo>
                  <a:pt x="1340568" y="949494"/>
                </a:lnTo>
                <a:cubicBezTo>
                  <a:pt x="1340568" y="1007759"/>
                  <a:pt x="1293334" y="1054993"/>
                  <a:pt x="1235069" y="1054993"/>
                </a:cubicBezTo>
                <a:lnTo>
                  <a:pt x="105499" y="1054993"/>
                </a:lnTo>
                <a:cubicBezTo>
                  <a:pt x="47234" y="1054993"/>
                  <a:pt x="0" y="1007759"/>
                  <a:pt x="0" y="949494"/>
                </a:cubicBezTo>
                <a:lnTo>
                  <a:pt x="0" y="105499"/>
                </a:lnTo>
                <a:close/>
              </a:path>
            </a:pathLst>
          </a:cu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6140" tIns="46140" rIns="46140" bIns="461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400" b="1" kern="1200" dirty="0" smtClean="0">
                <a:cs typeface="B Mitra" pitchFamily="2" charset="-78"/>
              </a:rPr>
              <a:t>تضاد</a:t>
            </a:r>
            <a:endParaRPr lang="en-US" sz="2400" b="1" kern="1200" dirty="0">
              <a:cs typeface="B Mitra" pitchFamily="2" charset="-78"/>
            </a:endParaRPr>
          </a:p>
        </p:txBody>
      </p:sp>
      <p:sp>
        <p:nvSpPr>
          <p:cNvPr id="19" name="Freeform 18"/>
          <p:cNvSpPr/>
          <p:nvPr/>
        </p:nvSpPr>
        <p:spPr>
          <a:xfrm>
            <a:off x="1488693" y="2972694"/>
            <a:ext cx="536228" cy="29371"/>
          </a:xfrm>
          <a:custGeom>
            <a:avLst/>
            <a:gdLst>
              <a:gd name="connsiteX0" fmla="*/ 0 w 536227"/>
              <a:gd name="connsiteY0" fmla="*/ 14685 h 29370"/>
              <a:gd name="connsiteX1" fmla="*/ 536227 w 536227"/>
              <a:gd name="connsiteY1" fmla="*/ 14685 h 293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36227" h="29370">
                <a:moveTo>
                  <a:pt x="536227" y="14685"/>
                </a:moveTo>
                <a:lnTo>
                  <a:pt x="0" y="14685"/>
                </a:lnTo>
              </a:path>
            </a:pathLst>
          </a:custGeom>
          <a:noFill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z="-110000"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67408" tIns="1281" rIns="267409" bIns="1279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500" kern="1200"/>
          </a:p>
        </p:txBody>
      </p:sp>
      <p:sp>
        <p:nvSpPr>
          <p:cNvPr id="20" name="Freeform 19"/>
          <p:cNvSpPr/>
          <p:nvPr/>
        </p:nvSpPr>
        <p:spPr>
          <a:xfrm>
            <a:off x="148125" y="2459884"/>
            <a:ext cx="1340568" cy="1054993"/>
          </a:xfrm>
          <a:custGeom>
            <a:avLst/>
            <a:gdLst>
              <a:gd name="connsiteX0" fmla="*/ 0 w 1340568"/>
              <a:gd name="connsiteY0" fmla="*/ 105499 h 1054993"/>
              <a:gd name="connsiteX1" fmla="*/ 105499 w 1340568"/>
              <a:gd name="connsiteY1" fmla="*/ 0 h 1054993"/>
              <a:gd name="connsiteX2" fmla="*/ 1235069 w 1340568"/>
              <a:gd name="connsiteY2" fmla="*/ 0 h 1054993"/>
              <a:gd name="connsiteX3" fmla="*/ 1340568 w 1340568"/>
              <a:gd name="connsiteY3" fmla="*/ 105499 h 1054993"/>
              <a:gd name="connsiteX4" fmla="*/ 1340568 w 1340568"/>
              <a:gd name="connsiteY4" fmla="*/ 949494 h 1054993"/>
              <a:gd name="connsiteX5" fmla="*/ 1235069 w 1340568"/>
              <a:gd name="connsiteY5" fmla="*/ 1054993 h 1054993"/>
              <a:gd name="connsiteX6" fmla="*/ 105499 w 1340568"/>
              <a:gd name="connsiteY6" fmla="*/ 1054993 h 1054993"/>
              <a:gd name="connsiteX7" fmla="*/ 0 w 1340568"/>
              <a:gd name="connsiteY7" fmla="*/ 949494 h 1054993"/>
              <a:gd name="connsiteX8" fmla="*/ 0 w 1340568"/>
              <a:gd name="connsiteY8" fmla="*/ 105499 h 1054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40568" h="1054993">
                <a:moveTo>
                  <a:pt x="0" y="105499"/>
                </a:moveTo>
                <a:cubicBezTo>
                  <a:pt x="0" y="47234"/>
                  <a:pt x="47234" y="0"/>
                  <a:pt x="105499" y="0"/>
                </a:cubicBezTo>
                <a:lnTo>
                  <a:pt x="1235069" y="0"/>
                </a:lnTo>
                <a:cubicBezTo>
                  <a:pt x="1293334" y="0"/>
                  <a:pt x="1340568" y="47234"/>
                  <a:pt x="1340568" y="105499"/>
                </a:cubicBezTo>
                <a:lnTo>
                  <a:pt x="1340568" y="949494"/>
                </a:lnTo>
                <a:cubicBezTo>
                  <a:pt x="1340568" y="1007759"/>
                  <a:pt x="1293334" y="1054993"/>
                  <a:pt x="1235069" y="1054993"/>
                </a:cubicBezTo>
                <a:lnTo>
                  <a:pt x="105499" y="1054993"/>
                </a:lnTo>
                <a:cubicBezTo>
                  <a:pt x="47234" y="1054993"/>
                  <a:pt x="0" y="1007759"/>
                  <a:pt x="0" y="949494"/>
                </a:cubicBezTo>
                <a:lnTo>
                  <a:pt x="0" y="105499"/>
                </a:lnTo>
                <a:close/>
              </a:path>
            </a:pathLst>
          </a:cu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6140" tIns="46140" rIns="46140" bIns="461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400" b="1" kern="1200" dirty="0" smtClean="0">
                <a:cs typeface="B Mitra" pitchFamily="2" charset="-78"/>
              </a:rPr>
              <a:t>نفی دین به نام علم</a:t>
            </a:r>
            <a:endParaRPr lang="en-US" sz="2400" b="1" kern="1200" dirty="0">
              <a:cs typeface="B Mitra" pitchFamily="2" charset="-78"/>
            </a:endParaRPr>
          </a:p>
        </p:txBody>
      </p:sp>
      <p:sp>
        <p:nvSpPr>
          <p:cNvPr id="21" name="Freeform 20"/>
          <p:cNvSpPr/>
          <p:nvPr/>
        </p:nvSpPr>
        <p:spPr>
          <a:xfrm rot="18360639">
            <a:off x="3177577" y="4079341"/>
            <a:ext cx="912051" cy="29371"/>
          </a:xfrm>
          <a:custGeom>
            <a:avLst/>
            <a:gdLst>
              <a:gd name="connsiteX0" fmla="*/ 0 w 912050"/>
              <a:gd name="connsiteY0" fmla="*/ 14685 h 29370"/>
              <a:gd name="connsiteX1" fmla="*/ 912050 w 912050"/>
              <a:gd name="connsiteY1" fmla="*/ 14685 h 293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12050" h="29370">
                <a:moveTo>
                  <a:pt x="912050" y="14685"/>
                </a:moveTo>
                <a:lnTo>
                  <a:pt x="0" y="14685"/>
                </a:lnTo>
              </a:path>
            </a:pathLst>
          </a:custGeom>
          <a:noFill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z="-110000"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45922" tIns="-8115" rIns="445926" bIns="-8117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500" kern="1200"/>
          </a:p>
        </p:txBody>
      </p:sp>
      <p:sp>
        <p:nvSpPr>
          <p:cNvPr id="22" name="Freeform 21"/>
          <p:cNvSpPr/>
          <p:nvPr/>
        </p:nvSpPr>
        <p:spPr>
          <a:xfrm>
            <a:off x="2024920" y="3935414"/>
            <a:ext cx="1340568" cy="1054993"/>
          </a:xfrm>
          <a:custGeom>
            <a:avLst/>
            <a:gdLst>
              <a:gd name="connsiteX0" fmla="*/ 0 w 1340568"/>
              <a:gd name="connsiteY0" fmla="*/ 105499 h 1054993"/>
              <a:gd name="connsiteX1" fmla="*/ 105499 w 1340568"/>
              <a:gd name="connsiteY1" fmla="*/ 0 h 1054993"/>
              <a:gd name="connsiteX2" fmla="*/ 1235069 w 1340568"/>
              <a:gd name="connsiteY2" fmla="*/ 0 h 1054993"/>
              <a:gd name="connsiteX3" fmla="*/ 1340568 w 1340568"/>
              <a:gd name="connsiteY3" fmla="*/ 105499 h 1054993"/>
              <a:gd name="connsiteX4" fmla="*/ 1340568 w 1340568"/>
              <a:gd name="connsiteY4" fmla="*/ 949494 h 1054993"/>
              <a:gd name="connsiteX5" fmla="*/ 1235069 w 1340568"/>
              <a:gd name="connsiteY5" fmla="*/ 1054993 h 1054993"/>
              <a:gd name="connsiteX6" fmla="*/ 105499 w 1340568"/>
              <a:gd name="connsiteY6" fmla="*/ 1054993 h 1054993"/>
              <a:gd name="connsiteX7" fmla="*/ 0 w 1340568"/>
              <a:gd name="connsiteY7" fmla="*/ 949494 h 1054993"/>
              <a:gd name="connsiteX8" fmla="*/ 0 w 1340568"/>
              <a:gd name="connsiteY8" fmla="*/ 105499 h 1054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40568" h="1054993">
                <a:moveTo>
                  <a:pt x="0" y="105499"/>
                </a:moveTo>
                <a:cubicBezTo>
                  <a:pt x="0" y="47234"/>
                  <a:pt x="47234" y="0"/>
                  <a:pt x="105499" y="0"/>
                </a:cubicBezTo>
                <a:lnTo>
                  <a:pt x="1235069" y="0"/>
                </a:lnTo>
                <a:cubicBezTo>
                  <a:pt x="1293334" y="0"/>
                  <a:pt x="1340568" y="47234"/>
                  <a:pt x="1340568" y="105499"/>
                </a:cubicBezTo>
                <a:lnTo>
                  <a:pt x="1340568" y="949494"/>
                </a:lnTo>
                <a:cubicBezTo>
                  <a:pt x="1340568" y="1007759"/>
                  <a:pt x="1293334" y="1054993"/>
                  <a:pt x="1235069" y="1054993"/>
                </a:cubicBezTo>
                <a:lnTo>
                  <a:pt x="105499" y="1054993"/>
                </a:lnTo>
                <a:cubicBezTo>
                  <a:pt x="47234" y="1054993"/>
                  <a:pt x="0" y="1007759"/>
                  <a:pt x="0" y="949494"/>
                </a:cubicBezTo>
                <a:lnTo>
                  <a:pt x="0" y="105499"/>
                </a:lnTo>
                <a:close/>
              </a:path>
            </a:pathLst>
          </a:cu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6140" tIns="46140" rIns="46140" bIns="461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400" b="1" kern="1200" dirty="0" smtClean="0">
                <a:cs typeface="B Mitra" pitchFamily="2" charset="-78"/>
              </a:rPr>
              <a:t>تفکیک وظیفه</a:t>
            </a:r>
            <a:endParaRPr lang="fa-IR" sz="2400" kern="1200" dirty="0"/>
          </a:p>
        </p:txBody>
      </p:sp>
      <p:sp>
        <p:nvSpPr>
          <p:cNvPr id="23" name="Freeform 22"/>
          <p:cNvSpPr/>
          <p:nvPr/>
        </p:nvSpPr>
        <p:spPr>
          <a:xfrm>
            <a:off x="1488693" y="4448224"/>
            <a:ext cx="536227" cy="29371"/>
          </a:xfrm>
          <a:custGeom>
            <a:avLst/>
            <a:gdLst>
              <a:gd name="connsiteX0" fmla="*/ 0 w 536227"/>
              <a:gd name="connsiteY0" fmla="*/ 14685 h 29370"/>
              <a:gd name="connsiteX1" fmla="*/ 536227 w 536227"/>
              <a:gd name="connsiteY1" fmla="*/ 14685 h 293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36227" h="29370">
                <a:moveTo>
                  <a:pt x="536227" y="14685"/>
                </a:moveTo>
                <a:lnTo>
                  <a:pt x="0" y="14685"/>
                </a:lnTo>
              </a:path>
            </a:pathLst>
          </a:custGeom>
          <a:noFill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z="-110000"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67408" tIns="1281" rIns="267408" bIns="1279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500" kern="1200"/>
          </a:p>
        </p:txBody>
      </p:sp>
      <p:sp>
        <p:nvSpPr>
          <p:cNvPr id="24" name="Freeform 23"/>
          <p:cNvSpPr/>
          <p:nvPr/>
        </p:nvSpPr>
        <p:spPr>
          <a:xfrm>
            <a:off x="148125" y="3615420"/>
            <a:ext cx="1340568" cy="1694980"/>
          </a:xfrm>
          <a:custGeom>
            <a:avLst/>
            <a:gdLst>
              <a:gd name="connsiteX0" fmla="*/ 0 w 1340568"/>
              <a:gd name="connsiteY0" fmla="*/ 134057 h 1694980"/>
              <a:gd name="connsiteX1" fmla="*/ 134057 w 1340568"/>
              <a:gd name="connsiteY1" fmla="*/ 0 h 1694980"/>
              <a:gd name="connsiteX2" fmla="*/ 1206511 w 1340568"/>
              <a:gd name="connsiteY2" fmla="*/ 0 h 1694980"/>
              <a:gd name="connsiteX3" fmla="*/ 1340568 w 1340568"/>
              <a:gd name="connsiteY3" fmla="*/ 134057 h 1694980"/>
              <a:gd name="connsiteX4" fmla="*/ 1340568 w 1340568"/>
              <a:gd name="connsiteY4" fmla="*/ 1560923 h 1694980"/>
              <a:gd name="connsiteX5" fmla="*/ 1206511 w 1340568"/>
              <a:gd name="connsiteY5" fmla="*/ 1694980 h 1694980"/>
              <a:gd name="connsiteX6" fmla="*/ 134057 w 1340568"/>
              <a:gd name="connsiteY6" fmla="*/ 1694980 h 1694980"/>
              <a:gd name="connsiteX7" fmla="*/ 0 w 1340568"/>
              <a:gd name="connsiteY7" fmla="*/ 1560923 h 1694980"/>
              <a:gd name="connsiteX8" fmla="*/ 0 w 1340568"/>
              <a:gd name="connsiteY8" fmla="*/ 134057 h 1694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40568" h="1694980">
                <a:moveTo>
                  <a:pt x="0" y="134057"/>
                </a:moveTo>
                <a:cubicBezTo>
                  <a:pt x="0" y="60019"/>
                  <a:pt x="60019" y="0"/>
                  <a:pt x="134057" y="0"/>
                </a:cubicBezTo>
                <a:lnTo>
                  <a:pt x="1206511" y="0"/>
                </a:lnTo>
                <a:cubicBezTo>
                  <a:pt x="1280549" y="0"/>
                  <a:pt x="1340568" y="60019"/>
                  <a:pt x="1340568" y="134057"/>
                </a:cubicBezTo>
                <a:lnTo>
                  <a:pt x="1340568" y="1560923"/>
                </a:lnTo>
                <a:cubicBezTo>
                  <a:pt x="1340568" y="1634961"/>
                  <a:pt x="1280549" y="1694980"/>
                  <a:pt x="1206511" y="1694980"/>
                </a:cubicBezTo>
                <a:lnTo>
                  <a:pt x="134057" y="1694980"/>
                </a:lnTo>
                <a:cubicBezTo>
                  <a:pt x="60019" y="1694980"/>
                  <a:pt x="0" y="1634961"/>
                  <a:pt x="0" y="1560923"/>
                </a:cubicBezTo>
                <a:lnTo>
                  <a:pt x="0" y="134057"/>
                </a:lnTo>
                <a:close/>
              </a:path>
            </a:pathLst>
          </a:cu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1964" tIns="51964" rIns="51964" bIns="51964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dirty="0" smtClean="0">
                <a:cs typeface="B Mitra" pitchFamily="2" charset="-78"/>
              </a:rPr>
              <a:t>عقب‌نشینی تدریجی دین از همه حوزه‌های خود</a:t>
            </a:r>
            <a:endParaRPr lang="fa-IR" sz="2000" kern="1200" dirty="0"/>
          </a:p>
        </p:txBody>
      </p:sp>
      <p:sp>
        <p:nvSpPr>
          <p:cNvPr id="25" name="Freeform 24"/>
          <p:cNvSpPr/>
          <p:nvPr/>
        </p:nvSpPr>
        <p:spPr>
          <a:xfrm rot="17821735">
            <a:off x="6797206" y="4340450"/>
            <a:ext cx="1179973" cy="29370"/>
          </a:xfrm>
          <a:custGeom>
            <a:avLst/>
            <a:gdLst>
              <a:gd name="connsiteX0" fmla="*/ 0 w 1179973"/>
              <a:gd name="connsiteY0" fmla="*/ 14685 h 29370"/>
              <a:gd name="connsiteX1" fmla="*/ 1179973 w 1179973"/>
              <a:gd name="connsiteY1" fmla="*/ 14685 h 293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179973" h="29370">
                <a:moveTo>
                  <a:pt x="1179973" y="14685"/>
                </a:moveTo>
                <a:lnTo>
                  <a:pt x="0" y="14685"/>
                </a:lnTo>
              </a:path>
            </a:pathLst>
          </a:custGeom>
          <a:noFill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z="-110000"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73187" tIns="-14815" rIns="573188" bIns="-14814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500" kern="1200"/>
          </a:p>
        </p:txBody>
      </p:sp>
      <p:sp>
        <p:nvSpPr>
          <p:cNvPr id="26" name="Freeform 25"/>
          <p:cNvSpPr/>
          <p:nvPr/>
        </p:nvSpPr>
        <p:spPr>
          <a:xfrm>
            <a:off x="5778511" y="4353185"/>
            <a:ext cx="1340568" cy="1054993"/>
          </a:xfrm>
          <a:custGeom>
            <a:avLst/>
            <a:gdLst>
              <a:gd name="connsiteX0" fmla="*/ 0 w 1340568"/>
              <a:gd name="connsiteY0" fmla="*/ 105499 h 1054993"/>
              <a:gd name="connsiteX1" fmla="*/ 105499 w 1340568"/>
              <a:gd name="connsiteY1" fmla="*/ 0 h 1054993"/>
              <a:gd name="connsiteX2" fmla="*/ 1235069 w 1340568"/>
              <a:gd name="connsiteY2" fmla="*/ 0 h 1054993"/>
              <a:gd name="connsiteX3" fmla="*/ 1340568 w 1340568"/>
              <a:gd name="connsiteY3" fmla="*/ 105499 h 1054993"/>
              <a:gd name="connsiteX4" fmla="*/ 1340568 w 1340568"/>
              <a:gd name="connsiteY4" fmla="*/ 949494 h 1054993"/>
              <a:gd name="connsiteX5" fmla="*/ 1235069 w 1340568"/>
              <a:gd name="connsiteY5" fmla="*/ 1054993 h 1054993"/>
              <a:gd name="connsiteX6" fmla="*/ 105499 w 1340568"/>
              <a:gd name="connsiteY6" fmla="*/ 1054993 h 1054993"/>
              <a:gd name="connsiteX7" fmla="*/ 0 w 1340568"/>
              <a:gd name="connsiteY7" fmla="*/ 949494 h 1054993"/>
              <a:gd name="connsiteX8" fmla="*/ 0 w 1340568"/>
              <a:gd name="connsiteY8" fmla="*/ 105499 h 1054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40568" h="1054993">
                <a:moveTo>
                  <a:pt x="0" y="105499"/>
                </a:moveTo>
                <a:cubicBezTo>
                  <a:pt x="0" y="47234"/>
                  <a:pt x="47234" y="0"/>
                  <a:pt x="105499" y="0"/>
                </a:cubicBezTo>
                <a:lnTo>
                  <a:pt x="1235069" y="0"/>
                </a:lnTo>
                <a:cubicBezTo>
                  <a:pt x="1293334" y="0"/>
                  <a:pt x="1340568" y="47234"/>
                  <a:pt x="1340568" y="105499"/>
                </a:cubicBezTo>
                <a:lnTo>
                  <a:pt x="1340568" y="949494"/>
                </a:lnTo>
                <a:cubicBezTo>
                  <a:pt x="1340568" y="1007759"/>
                  <a:pt x="1293334" y="1054993"/>
                  <a:pt x="1235069" y="1054993"/>
                </a:cubicBezTo>
                <a:lnTo>
                  <a:pt x="105499" y="1054993"/>
                </a:lnTo>
                <a:cubicBezTo>
                  <a:pt x="47234" y="1054993"/>
                  <a:pt x="0" y="1007759"/>
                  <a:pt x="0" y="949494"/>
                </a:cubicBezTo>
                <a:lnTo>
                  <a:pt x="0" y="105499"/>
                </a:lnTo>
                <a:close/>
              </a:path>
            </a:pathLst>
          </a:cu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6140" tIns="46140" rIns="46140" bIns="461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400" b="1" kern="1200" dirty="0" smtClean="0">
                <a:cs typeface="B Mitra" panose="00000400000000000000" pitchFamily="2" charset="-78"/>
              </a:rPr>
              <a:t>در جهان اسلام</a:t>
            </a:r>
            <a:endParaRPr lang="en-US" sz="2400" b="1" kern="1200" dirty="0">
              <a:cs typeface="B Mitra" panose="00000400000000000000" pitchFamily="2" charset="-78"/>
            </a:endParaRPr>
          </a:p>
        </p:txBody>
      </p:sp>
      <p:sp>
        <p:nvSpPr>
          <p:cNvPr id="27" name="Freeform 26"/>
          <p:cNvSpPr/>
          <p:nvPr/>
        </p:nvSpPr>
        <p:spPr>
          <a:xfrm>
            <a:off x="5242284" y="4865995"/>
            <a:ext cx="536227" cy="29371"/>
          </a:xfrm>
          <a:custGeom>
            <a:avLst/>
            <a:gdLst>
              <a:gd name="connsiteX0" fmla="*/ 0 w 536227"/>
              <a:gd name="connsiteY0" fmla="*/ 14685 h 29370"/>
              <a:gd name="connsiteX1" fmla="*/ 536227 w 536227"/>
              <a:gd name="connsiteY1" fmla="*/ 14685 h 293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536227" h="29370">
                <a:moveTo>
                  <a:pt x="536227" y="14685"/>
                </a:moveTo>
                <a:lnTo>
                  <a:pt x="0" y="14685"/>
                </a:lnTo>
              </a:path>
            </a:pathLst>
          </a:custGeom>
          <a:noFill/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z="-110000"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67407" tIns="1281" rIns="267409" bIns="1279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500" kern="1200"/>
          </a:p>
        </p:txBody>
      </p:sp>
      <p:sp>
        <p:nvSpPr>
          <p:cNvPr id="28" name="Freeform 27"/>
          <p:cNvSpPr/>
          <p:nvPr/>
        </p:nvSpPr>
        <p:spPr>
          <a:xfrm>
            <a:off x="3901715" y="4353185"/>
            <a:ext cx="1340568" cy="1054993"/>
          </a:xfrm>
          <a:custGeom>
            <a:avLst/>
            <a:gdLst>
              <a:gd name="connsiteX0" fmla="*/ 0 w 1340568"/>
              <a:gd name="connsiteY0" fmla="*/ 105499 h 1054993"/>
              <a:gd name="connsiteX1" fmla="*/ 105499 w 1340568"/>
              <a:gd name="connsiteY1" fmla="*/ 0 h 1054993"/>
              <a:gd name="connsiteX2" fmla="*/ 1235069 w 1340568"/>
              <a:gd name="connsiteY2" fmla="*/ 0 h 1054993"/>
              <a:gd name="connsiteX3" fmla="*/ 1340568 w 1340568"/>
              <a:gd name="connsiteY3" fmla="*/ 105499 h 1054993"/>
              <a:gd name="connsiteX4" fmla="*/ 1340568 w 1340568"/>
              <a:gd name="connsiteY4" fmla="*/ 949494 h 1054993"/>
              <a:gd name="connsiteX5" fmla="*/ 1235069 w 1340568"/>
              <a:gd name="connsiteY5" fmla="*/ 1054993 h 1054993"/>
              <a:gd name="connsiteX6" fmla="*/ 105499 w 1340568"/>
              <a:gd name="connsiteY6" fmla="*/ 1054993 h 1054993"/>
              <a:gd name="connsiteX7" fmla="*/ 0 w 1340568"/>
              <a:gd name="connsiteY7" fmla="*/ 949494 h 1054993"/>
              <a:gd name="connsiteX8" fmla="*/ 0 w 1340568"/>
              <a:gd name="connsiteY8" fmla="*/ 105499 h 1054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40568" h="1054993">
                <a:moveTo>
                  <a:pt x="0" y="105499"/>
                </a:moveTo>
                <a:cubicBezTo>
                  <a:pt x="0" y="47234"/>
                  <a:pt x="47234" y="0"/>
                  <a:pt x="105499" y="0"/>
                </a:cubicBezTo>
                <a:lnTo>
                  <a:pt x="1235069" y="0"/>
                </a:lnTo>
                <a:cubicBezTo>
                  <a:pt x="1293334" y="0"/>
                  <a:pt x="1340568" y="47234"/>
                  <a:pt x="1340568" y="105499"/>
                </a:cubicBezTo>
                <a:lnTo>
                  <a:pt x="1340568" y="949494"/>
                </a:lnTo>
                <a:cubicBezTo>
                  <a:pt x="1340568" y="1007759"/>
                  <a:pt x="1293334" y="1054993"/>
                  <a:pt x="1235069" y="1054993"/>
                </a:cubicBezTo>
                <a:lnTo>
                  <a:pt x="105499" y="1054993"/>
                </a:lnTo>
                <a:cubicBezTo>
                  <a:pt x="47234" y="1054993"/>
                  <a:pt x="0" y="1007759"/>
                  <a:pt x="0" y="949494"/>
                </a:cubicBezTo>
                <a:lnTo>
                  <a:pt x="0" y="105499"/>
                </a:lnTo>
                <a:close/>
              </a:path>
            </a:pathLst>
          </a:cu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1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6140" tIns="46140" rIns="46140" bIns="461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400" b="1" kern="1200" dirty="0" smtClean="0">
                <a:cs typeface="B Mitra" pitchFamily="2" charset="-78"/>
              </a:rPr>
              <a:t>مکمل</a:t>
            </a:r>
            <a:endParaRPr lang="en-US" sz="2400" b="1" kern="1200" dirty="0">
              <a:cs typeface="B Mitra" pitchFamily="2" charset="-78"/>
            </a:endParaRPr>
          </a:p>
        </p:txBody>
      </p:sp>
      <p:sp>
        <p:nvSpPr>
          <p:cNvPr id="4" name="Action Button: Back or Previous 3">
            <a:hlinkClick r:id="rId3" action="ppaction://hlinksldjump" highlightClick="1"/>
          </p:cNvPr>
          <p:cNvSpPr/>
          <p:nvPr/>
        </p:nvSpPr>
        <p:spPr>
          <a:xfrm>
            <a:off x="18472" y="6337135"/>
            <a:ext cx="514928" cy="494145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875708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"/>
                            </p:stCondLst>
                            <p:childTnLst>
                              <p:par>
                                <p:cTn id="10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1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1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17638"/>
            <a:ext cx="9067800" cy="5440362"/>
          </a:xfrm>
        </p:spPr>
        <p:txBody>
          <a:bodyPr>
            <a:noAutofit/>
          </a:bodyPr>
          <a:lstStyle/>
          <a:p>
            <a:pPr marL="109728" indent="0">
              <a:lnSpc>
                <a:spcPct val="1500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fa-IR" sz="2800" b="1" dirty="0" smtClean="0">
                <a:cs typeface="B Mitra" pitchFamily="2" charset="-78"/>
              </a:rPr>
              <a:t>فهم «دوگانه علم و دین» نیازمند فهم «سه‌گانه علم و فلسفه و دین» در تمدن غرب است؛ که هیچگاه به این صورت، در تمدن اسلامی رخ نداد؛</a:t>
            </a:r>
          </a:p>
          <a:p>
            <a:pPr marL="109728" indent="0">
              <a:lnSpc>
                <a:spcPct val="1500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fa-IR" sz="2800" b="1" dirty="0" smtClean="0">
                <a:cs typeface="B Mitra" pitchFamily="2" charset="-78"/>
              </a:rPr>
              <a:t>یعنی:</a:t>
            </a:r>
          </a:p>
          <a:p>
            <a:pPr marL="109728" indent="0">
              <a:lnSpc>
                <a:spcPct val="1500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fa-IR" sz="2800" b="1" dirty="0" smtClean="0">
                <a:cs typeface="B Mitra" pitchFamily="2" charset="-78"/>
              </a:rPr>
              <a:t>ابتدا در گروی فهم «تقابل فلسفه و دین» است که توسط ارسطو رقم خورد و در فلسفه اسلامی اصلاح شد.</a:t>
            </a:r>
          </a:p>
          <a:p>
            <a:pPr marL="109728" indent="0">
              <a:lnSpc>
                <a:spcPct val="1500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fa-IR" sz="2800" b="1" dirty="0" smtClean="0">
                <a:cs typeface="B Mitra" pitchFamily="2" charset="-78"/>
              </a:rPr>
              <a:t>سپس فهم «تقابل علم و فلسفه» است که در مدرنیته رقم خورد؛ و در تمدن اسلامی اصلا رخ نداد.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>
                <a:cs typeface="B Titr" pitchFamily="2" charset="-78"/>
              </a:rPr>
              <a:t>۱) ریشه‌های تلقی تضاد علم و دین</a:t>
            </a:r>
            <a:endParaRPr lang="fa-IR" dirty="0"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21391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143000"/>
            <a:ext cx="9067800" cy="5715000"/>
          </a:xfrm>
        </p:spPr>
        <p:txBody>
          <a:bodyPr>
            <a:noAutofit/>
          </a:bodyPr>
          <a:lstStyle/>
          <a:p>
            <a:pPr marL="109728" indent="0">
              <a:lnSpc>
                <a:spcPct val="150000"/>
              </a:lnSpc>
              <a:buNone/>
            </a:pPr>
            <a:endParaRPr lang="fa-IR" sz="2400" b="1" dirty="0" smtClean="0">
              <a:solidFill>
                <a:srgbClr val="7030A0"/>
              </a:solidFill>
              <a:cs typeface="B Mitra" pitchFamily="2" charset="-78"/>
            </a:endParaRPr>
          </a:p>
          <a:p>
            <a:pPr marL="109728" indent="0">
              <a:lnSpc>
                <a:spcPct val="150000"/>
              </a:lnSpc>
              <a:buNone/>
            </a:pPr>
            <a:endParaRPr lang="fa-IR" sz="2400" b="1" dirty="0">
              <a:solidFill>
                <a:srgbClr val="7030A0"/>
              </a:solidFill>
              <a:cs typeface="B Mitra" pitchFamily="2" charset="-78"/>
            </a:endParaRPr>
          </a:p>
          <a:p>
            <a:pPr marL="109728" indent="0">
              <a:lnSpc>
                <a:spcPct val="150000"/>
              </a:lnSpc>
              <a:buNone/>
            </a:pPr>
            <a:endParaRPr lang="fa-IR" sz="2400" b="1" dirty="0" smtClean="0">
              <a:solidFill>
                <a:srgbClr val="7030A0"/>
              </a:solidFill>
              <a:cs typeface="B Mitra" pitchFamily="2" charset="-78"/>
            </a:endParaRPr>
          </a:p>
          <a:p>
            <a:pPr marL="109728" indent="0">
              <a:lnSpc>
                <a:spcPct val="150000"/>
              </a:lnSpc>
              <a:buNone/>
            </a:pPr>
            <a:endParaRPr lang="fa-IR" sz="2400" b="1" dirty="0">
              <a:solidFill>
                <a:srgbClr val="7030A0"/>
              </a:solidFill>
              <a:cs typeface="B Mitra" pitchFamily="2" charset="-78"/>
            </a:endParaRPr>
          </a:p>
          <a:p>
            <a:pPr marL="109728" indent="0">
              <a:lnSpc>
                <a:spcPct val="150000"/>
              </a:lnSpc>
              <a:buNone/>
            </a:pPr>
            <a:endParaRPr lang="fa-IR" sz="2400" b="1" dirty="0" smtClean="0">
              <a:solidFill>
                <a:srgbClr val="7030A0"/>
              </a:solidFill>
              <a:cs typeface="B Mitra" pitchFamily="2" charset="-78"/>
            </a:endParaRPr>
          </a:p>
          <a:p>
            <a:pPr marL="109728" indent="0">
              <a:lnSpc>
                <a:spcPct val="150000"/>
              </a:lnSpc>
              <a:buNone/>
            </a:pPr>
            <a:r>
              <a:rPr lang="fa-IR" sz="2400" b="1" dirty="0" smtClean="0">
                <a:solidFill>
                  <a:srgbClr val="7030A0"/>
                </a:solidFill>
                <a:cs typeface="B Mitra" pitchFamily="2" charset="-78"/>
              </a:rPr>
              <a:t>نظر ارسطو: دوره دینی</a:t>
            </a:r>
            <a:r>
              <a:rPr lang="fa-IR" sz="2400" b="1" dirty="0">
                <a:solidFill>
                  <a:srgbClr val="7030A0"/>
                </a:solidFill>
                <a:cs typeface="B Mitra" pitchFamily="2" charset="-78"/>
              </a:rPr>
              <a:t> </a:t>
            </a:r>
            <a:r>
              <a:rPr lang="fa-IR" sz="2400" b="1" dirty="0" smtClean="0">
                <a:solidFill>
                  <a:srgbClr val="7030A0"/>
                </a:solidFill>
                <a:cs typeface="B Mitra" pitchFamily="2" charset="-78"/>
                <a:sym typeface="Symbol" panose="05050102010706020507" pitchFamily="18" charset="2"/>
              </a:rPr>
              <a:t></a:t>
            </a:r>
            <a:r>
              <a:rPr lang="fa-IR" sz="2400" b="1" dirty="0" smtClean="0">
                <a:solidFill>
                  <a:srgbClr val="7030A0"/>
                </a:solidFill>
                <a:cs typeface="B Mitra" pitchFamily="2" charset="-78"/>
              </a:rPr>
              <a:t> دوره فلسفی </a:t>
            </a:r>
          </a:p>
          <a:p>
            <a:pPr marL="109728" indent="0">
              <a:lnSpc>
                <a:spcPct val="150000"/>
              </a:lnSpc>
              <a:buNone/>
            </a:pPr>
            <a:r>
              <a:rPr lang="fa-IR" sz="2400" b="1" dirty="0" smtClean="0">
                <a:cs typeface="B Mitra" pitchFamily="2" charset="-78"/>
              </a:rPr>
              <a:t>اما در دوره اسلامی، عقل حجت درون و پیامبر حجت بیرون است؛</a:t>
            </a:r>
          </a:p>
          <a:p>
            <a:pPr marL="109728" indent="0">
              <a:lnSpc>
                <a:spcPct val="120000"/>
              </a:lnSpc>
              <a:buNone/>
            </a:pPr>
            <a:r>
              <a:rPr lang="fa-IR" sz="2400" b="1" dirty="0" smtClean="0">
                <a:cs typeface="B Mitra" pitchFamily="2" charset="-78"/>
              </a:rPr>
              <a:t> لذا «فلسفه اسلامی» واقعا با «فلسفه یونانی» متفاوت شد: فلسفه و </a:t>
            </a:r>
            <a:r>
              <a:rPr lang="fa-IR" sz="2400" b="1" dirty="0">
                <a:cs typeface="B Mitra" pitchFamily="2" charset="-78"/>
              </a:rPr>
              <a:t>دین همراه شد </a:t>
            </a:r>
            <a:endParaRPr lang="fa-IR" sz="2400" b="1" dirty="0" smtClean="0">
              <a:cs typeface="B Mitra" pitchFamily="2" charset="-78"/>
            </a:endParaRPr>
          </a:p>
          <a:p>
            <a:pPr marL="109728" indent="0">
              <a:lnSpc>
                <a:spcPct val="120000"/>
              </a:lnSpc>
              <a:buNone/>
            </a:pPr>
            <a:r>
              <a:rPr lang="fa-IR" sz="2400" b="1" dirty="0" smtClean="0">
                <a:solidFill>
                  <a:srgbClr val="FF0000"/>
                </a:solidFill>
                <a:cs typeface="B Mitra" pitchFamily="2" charset="-78"/>
              </a:rPr>
              <a:t>پس نزاع بین عقل و وحی (فلسفه و دین) نماند. (هم در واقعیت؛ هم در معرفت)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3600" dirty="0" smtClean="0">
                <a:cs typeface="B Titr" pitchFamily="2" charset="-78"/>
              </a:rPr>
              <a:t>الف. تقابل فلسفه و دین</a:t>
            </a:r>
            <a:endParaRPr lang="fa-IR" sz="3600" dirty="0">
              <a:cs typeface="B Titr" pitchFamily="2" charset="-78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4560331" y="1139208"/>
            <a:ext cx="2130205" cy="991811"/>
          </a:xfrm>
          <a:custGeom>
            <a:avLst/>
            <a:gdLst>
              <a:gd name="connsiteX0" fmla="*/ 0 w 2130205"/>
              <a:gd name="connsiteY0" fmla="*/ 99181 h 991811"/>
              <a:gd name="connsiteX1" fmla="*/ 99181 w 2130205"/>
              <a:gd name="connsiteY1" fmla="*/ 0 h 991811"/>
              <a:gd name="connsiteX2" fmla="*/ 2031024 w 2130205"/>
              <a:gd name="connsiteY2" fmla="*/ 0 h 991811"/>
              <a:gd name="connsiteX3" fmla="*/ 2130205 w 2130205"/>
              <a:gd name="connsiteY3" fmla="*/ 99181 h 991811"/>
              <a:gd name="connsiteX4" fmla="*/ 2130205 w 2130205"/>
              <a:gd name="connsiteY4" fmla="*/ 892630 h 991811"/>
              <a:gd name="connsiteX5" fmla="*/ 2031024 w 2130205"/>
              <a:gd name="connsiteY5" fmla="*/ 991811 h 991811"/>
              <a:gd name="connsiteX6" fmla="*/ 99181 w 2130205"/>
              <a:gd name="connsiteY6" fmla="*/ 991811 h 991811"/>
              <a:gd name="connsiteX7" fmla="*/ 0 w 2130205"/>
              <a:gd name="connsiteY7" fmla="*/ 892630 h 991811"/>
              <a:gd name="connsiteX8" fmla="*/ 0 w 2130205"/>
              <a:gd name="connsiteY8" fmla="*/ 99181 h 991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30205" h="991811">
                <a:moveTo>
                  <a:pt x="0" y="99181"/>
                </a:moveTo>
                <a:cubicBezTo>
                  <a:pt x="0" y="44405"/>
                  <a:pt x="44405" y="0"/>
                  <a:pt x="99181" y="0"/>
                </a:cubicBezTo>
                <a:lnTo>
                  <a:pt x="2031024" y="0"/>
                </a:lnTo>
                <a:cubicBezTo>
                  <a:pt x="2085800" y="0"/>
                  <a:pt x="2130205" y="44405"/>
                  <a:pt x="2130205" y="99181"/>
                </a:cubicBezTo>
                <a:lnTo>
                  <a:pt x="2130205" y="892630"/>
                </a:lnTo>
                <a:cubicBezTo>
                  <a:pt x="2130205" y="947406"/>
                  <a:pt x="2085800" y="991811"/>
                  <a:pt x="2031024" y="991811"/>
                </a:cubicBezTo>
                <a:lnTo>
                  <a:pt x="99181" y="991811"/>
                </a:lnTo>
                <a:cubicBezTo>
                  <a:pt x="44405" y="991811"/>
                  <a:pt x="0" y="947406"/>
                  <a:pt x="0" y="892630"/>
                </a:cubicBezTo>
                <a:lnTo>
                  <a:pt x="0" y="99181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1749" tIns="41749" rIns="41749" bIns="41749" numCol="1" spcCol="1270" anchor="ctr" anchorCtr="0">
            <a:noAutofit/>
          </a:bodyPr>
          <a:lstStyle/>
          <a:p>
            <a:pPr lvl="0" algn="ctr" defTabSz="8890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i="0" u="none" kern="1200" dirty="0" smtClean="0">
                <a:cs typeface="B Mitra" panose="00000400000000000000" pitchFamily="2" charset="-78"/>
              </a:rPr>
              <a:t>دینی (اسطوره‌ای)</a:t>
            </a:r>
            <a:endParaRPr lang="en-US" sz="2000" b="1" kern="1200" dirty="0">
              <a:cs typeface="B Mitra" panose="00000400000000000000" pitchFamily="2" charset="-78"/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2377263" y="1139208"/>
            <a:ext cx="2130205" cy="991811"/>
          </a:xfrm>
          <a:custGeom>
            <a:avLst/>
            <a:gdLst>
              <a:gd name="connsiteX0" fmla="*/ 0 w 2130205"/>
              <a:gd name="connsiteY0" fmla="*/ 99181 h 991811"/>
              <a:gd name="connsiteX1" fmla="*/ 99181 w 2130205"/>
              <a:gd name="connsiteY1" fmla="*/ 0 h 991811"/>
              <a:gd name="connsiteX2" fmla="*/ 2031024 w 2130205"/>
              <a:gd name="connsiteY2" fmla="*/ 0 h 991811"/>
              <a:gd name="connsiteX3" fmla="*/ 2130205 w 2130205"/>
              <a:gd name="connsiteY3" fmla="*/ 99181 h 991811"/>
              <a:gd name="connsiteX4" fmla="*/ 2130205 w 2130205"/>
              <a:gd name="connsiteY4" fmla="*/ 892630 h 991811"/>
              <a:gd name="connsiteX5" fmla="*/ 2031024 w 2130205"/>
              <a:gd name="connsiteY5" fmla="*/ 991811 h 991811"/>
              <a:gd name="connsiteX6" fmla="*/ 99181 w 2130205"/>
              <a:gd name="connsiteY6" fmla="*/ 991811 h 991811"/>
              <a:gd name="connsiteX7" fmla="*/ 0 w 2130205"/>
              <a:gd name="connsiteY7" fmla="*/ 892630 h 991811"/>
              <a:gd name="connsiteX8" fmla="*/ 0 w 2130205"/>
              <a:gd name="connsiteY8" fmla="*/ 99181 h 991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30205" h="991811">
                <a:moveTo>
                  <a:pt x="0" y="99181"/>
                </a:moveTo>
                <a:cubicBezTo>
                  <a:pt x="0" y="44405"/>
                  <a:pt x="44405" y="0"/>
                  <a:pt x="99181" y="0"/>
                </a:cubicBezTo>
                <a:lnTo>
                  <a:pt x="2031024" y="0"/>
                </a:lnTo>
                <a:cubicBezTo>
                  <a:pt x="2085800" y="0"/>
                  <a:pt x="2130205" y="44405"/>
                  <a:pt x="2130205" y="99181"/>
                </a:cubicBezTo>
                <a:lnTo>
                  <a:pt x="2130205" y="892630"/>
                </a:lnTo>
                <a:cubicBezTo>
                  <a:pt x="2130205" y="947406"/>
                  <a:pt x="2085800" y="991811"/>
                  <a:pt x="2031024" y="991811"/>
                </a:cubicBezTo>
                <a:lnTo>
                  <a:pt x="99181" y="991811"/>
                </a:lnTo>
                <a:cubicBezTo>
                  <a:pt x="44405" y="991811"/>
                  <a:pt x="0" y="947406"/>
                  <a:pt x="0" y="892630"/>
                </a:cubicBezTo>
                <a:lnTo>
                  <a:pt x="0" y="99181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1749" tIns="41749" rIns="41749" bIns="41749" numCol="1" spcCol="1270" anchor="ctr" anchorCtr="0">
            <a:noAutofit/>
          </a:bodyPr>
          <a:lstStyle/>
          <a:p>
            <a:pPr lvl="0" algn="ctr" defTabSz="8890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dirty="0" smtClean="0">
                <a:cs typeface="B Mitra" panose="00000400000000000000" pitchFamily="2" charset="-78"/>
              </a:rPr>
              <a:t>فلسفی (ارسطو)</a:t>
            </a:r>
            <a:endParaRPr lang="en-US" sz="2000" b="1" kern="1200" dirty="0">
              <a:cs typeface="B Mitra" panose="00000400000000000000" pitchFamily="2" charset="-78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194194" y="1139208"/>
            <a:ext cx="2130205" cy="991811"/>
          </a:xfrm>
          <a:custGeom>
            <a:avLst/>
            <a:gdLst>
              <a:gd name="connsiteX0" fmla="*/ 0 w 2130205"/>
              <a:gd name="connsiteY0" fmla="*/ 99181 h 991811"/>
              <a:gd name="connsiteX1" fmla="*/ 99181 w 2130205"/>
              <a:gd name="connsiteY1" fmla="*/ 0 h 991811"/>
              <a:gd name="connsiteX2" fmla="*/ 2031024 w 2130205"/>
              <a:gd name="connsiteY2" fmla="*/ 0 h 991811"/>
              <a:gd name="connsiteX3" fmla="*/ 2130205 w 2130205"/>
              <a:gd name="connsiteY3" fmla="*/ 99181 h 991811"/>
              <a:gd name="connsiteX4" fmla="*/ 2130205 w 2130205"/>
              <a:gd name="connsiteY4" fmla="*/ 892630 h 991811"/>
              <a:gd name="connsiteX5" fmla="*/ 2031024 w 2130205"/>
              <a:gd name="connsiteY5" fmla="*/ 991811 h 991811"/>
              <a:gd name="connsiteX6" fmla="*/ 99181 w 2130205"/>
              <a:gd name="connsiteY6" fmla="*/ 991811 h 991811"/>
              <a:gd name="connsiteX7" fmla="*/ 0 w 2130205"/>
              <a:gd name="connsiteY7" fmla="*/ 892630 h 991811"/>
              <a:gd name="connsiteX8" fmla="*/ 0 w 2130205"/>
              <a:gd name="connsiteY8" fmla="*/ 99181 h 991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30205" h="991811">
                <a:moveTo>
                  <a:pt x="0" y="99181"/>
                </a:moveTo>
                <a:cubicBezTo>
                  <a:pt x="0" y="44405"/>
                  <a:pt x="44405" y="0"/>
                  <a:pt x="99181" y="0"/>
                </a:cubicBezTo>
                <a:lnTo>
                  <a:pt x="2031024" y="0"/>
                </a:lnTo>
                <a:cubicBezTo>
                  <a:pt x="2085800" y="0"/>
                  <a:pt x="2130205" y="44405"/>
                  <a:pt x="2130205" y="99181"/>
                </a:cubicBezTo>
                <a:lnTo>
                  <a:pt x="2130205" y="892630"/>
                </a:lnTo>
                <a:cubicBezTo>
                  <a:pt x="2130205" y="947406"/>
                  <a:pt x="2085800" y="991811"/>
                  <a:pt x="2031024" y="991811"/>
                </a:cubicBezTo>
                <a:lnTo>
                  <a:pt x="99181" y="991811"/>
                </a:lnTo>
                <a:cubicBezTo>
                  <a:pt x="44405" y="991811"/>
                  <a:pt x="0" y="947406"/>
                  <a:pt x="0" y="892630"/>
                </a:cubicBezTo>
                <a:lnTo>
                  <a:pt x="0" y="99181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1749" tIns="41749" rIns="41749" bIns="41749" numCol="1" spcCol="1270" anchor="ctr" anchorCtr="0">
            <a:noAutofit/>
          </a:bodyPr>
          <a:lstStyle/>
          <a:p>
            <a:pPr lvl="0" algn="ctr" defTabSz="8890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dirty="0" smtClean="0">
                <a:cs typeface="B Mitra" panose="00000400000000000000" pitchFamily="2" charset="-78"/>
              </a:rPr>
              <a:t>فلسفه اسلامی</a:t>
            </a:r>
            <a:endParaRPr lang="en-US" sz="2000" b="1" kern="1200" dirty="0">
              <a:cs typeface="B Mitra" panose="00000400000000000000" pitchFamily="2" charset="-78"/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6743400" y="2140932"/>
            <a:ext cx="2130205" cy="991811"/>
          </a:xfrm>
          <a:custGeom>
            <a:avLst/>
            <a:gdLst>
              <a:gd name="connsiteX0" fmla="*/ 0 w 2130205"/>
              <a:gd name="connsiteY0" fmla="*/ 99181 h 991811"/>
              <a:gd name="connsiteX1" fmla="*/ 99181 w 2130205"/>
              <a:gd name="connsiteY1" fmla="*/ 0 h 991811"/>
              <a:gd name="connsiteX2" fmla="*/ 2031024 w 2130205"/>
              <a:gd name="connsiteY2" fmla="*/ 0 h 991811"/>
              <a:gd name="connsiteX3" fmla="*/ 2130205 w 2130205"/>
              <a:gd name="connsiteY3" fmla="*/ 99181 h 991811"/>
              <a:gd name="connsiteX4" fmla="*/ 2130205 w 2130205"/>
              <a:gd name="connsiteY4" fmla="*/ 892630 h 991811"/>
              <a:gd name="connsiteX5" fmla="*/ 2031024 w 2130205"/>
              <a:gd name="connsiteY5" fmla="*/ 991811 h 991811"/>
              <a:gd name="connsiteX6" fmla="*/ 99181 w 2130205"/>
              <a:gd name="connsiteY6" fmla="*/ 991811 h 991811"/>
              <a:gd name="connsiteX7" fmla="*/ 0 w 2130205"/>
              <a:gd name="connsiteY7" fmla="*/ 892630 h 991811"/>
              <a:gd name="connsiteX8" fmla="*/ 0 w 2130205"/>
              <a:gd name="connsiteY8" fmla="*/ 99181 h 991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30205" h="991811">
                <a:moveTo>
                  <a:pt x="0" y="99181"/>
                </a:moveTo>
                <a:cubicBezTo>
                  <a:pt x="0" y="44405"/>
                  <a:pt x="44405" y="0"/>
                  <a:pt x="99181" y="0"/>
                </a:cubicBezTo>
                <a:lnTo>
                  <a:pt x="2031024" y="0"/>
                </a:lnTo>
                <a:cubicBezTo>
                  <a:pt x="2085800" y="0"/>
                  <a:pt x="2130205" y="44405"/>
                  <a:pt x="2130205" y="99181"/>
                </a:cubicBezTo>
                <a:lnTo>
                  <a:pt x="2130205" y="892630"/>
                </a:lnTo>
                <a:cubicBezTo>
                  <a:pt x="2130205" y="947406"/>
                  <a:pt x="2085800" y="991811"/>
                  <a:pt x="2031024" y="991811"/>
                </a:cubicBezTo>
                <a:lnTo>
                  <a:pt x="99181" y="991811"/>
                </a:lnTo>
                <a:cubicBezTo>
                  <a:pt x="44405" y="991811"/>
                  <a:pt x="0" y="947406"/>
                  <a:pt x="0" y="892630"/>
                </a:cubicBezTo>
                <a:lnTo>
                  <a:pt x="0" y="99181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1749" tIns="41749" rIns="41749" bIns="41749" numCol="1" spcCol="1270" anchor="ctr" anchorCtr="0">
            <a:noAutofit/>
          </a:bodyPr>
          <a:lstStyle/>
          <a:p>
            <a:pPr lvl="0" algn="ctr" defTabSz="8890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i="0" u="none" kern="1200" dirty="0" smtClean="0">
                <a:cs typeface="B Mitra" panose="00000400000000000000" pitchFamily="2" charset="-78"/>
              </a:rPr>
              <a:t>وجودشناسی</a:t>
            </a:r>
          </a:p>
          <a:p>
            <a:pPr lvl="0" algn="ctr" defTabSz="8890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1800" b="1" i="0" u="none" kern="1200" dirty="0" smtClean="0">
                <a:cs typeface="B Mitra" panose="00000400000000000000" pitchFamily="2" charset="-78"/>
              </a:rPr>
              <a:t>شناخت امور با ارجاع به</a:t>
            </a:r>
            <a:endParaRPr lang="en-US" sz="1800" b="1" kern="1200" dirty="0">
              <a:cs typeface="B Mitra" panose="00000400000000000000" pitchFamily="2" charset="-78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4560331" y="2140932"/>
            <a:ext cx="2130205" cy="991811"/>
          </a:xfrm>
          <a:custGeom>
            <a:avLst/>
            <a:gdLst>
              <a:gd name="connsiteX0" fmla="*/ 0 w 2130205"/>
              <a:gd name="connsiteY0" fmla="*/ 99181 h 991811"/>
              <a:gd name="connsiteX1" fmla="*/ 99181 w 2130205"/>
              <a:gd name="connsiteY1" fmla="*/ 0 h 991811"/>
              <a:gd name="connsiteX2" fmla="*/ 2031024 w 2130205"/>
              <a:gd name="connsiteY2" fmla="*/ 0 h 991811"/>
              <a:gd name="connsiteX3" fmla="*/ 2130205 w 2130205"/>
              <a:gd name="connsiteY3" fmla="*/ 99181 h 991811"/>
              <a:gd name="connsiteX4" fmla="*/ 2130205 w 2130205"/>
              <a:gd name="connsiteY4" fmla="*/ 892630 h 991811"/>
              <a:gd name="connsiteX5" fmla="*/ 2031024 w 2130205"/>
              <a:gd name="connsiteY5" fmla="*/ 991811 h 991811"/>
              <a:gd name="connsiteX6" fmla="*/ 99181 w 2130205"/>
              <a:gd name="connsiteY6" fmla="*/ 991811 h 991811"/>
              <a:gd name="connsiteX7" fmla="*/ 0 w 2130205"/>
              <a:gd name="connsiteY7" fmla="*/ 892630 h 991811"/>
              <a:gd name="connsiteX8" fmla="*/ 0 w 2130205"/>
              <a:gd name="connsiteY8" fmla="*/ 99181 h 991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30205" h="991811">
                <a:moveTo>
                  <a:pt x="0" y="99181"/>
                </a:moveTo>
                <a:cubicBezTo>
                  <a:pt x="0" y="44405"/>
                  <a:pt x="44405" y="0"/>
                  <a:pt x="99181" y="0"/>
                </a:cubicBezTo>
                <a:lnTo>
                  <a:pt x="2031024" y="0"/>
                </a:lnTo>
                <a:cubicBezTo>
                  <a:pt x="2085800" y="0"/>
                  <a:pt x="2130205" y="44405"/>
                  <a:pt x="2130205" y="99181"/>
                </a:cubicBezTo>
                <a:lnTo>
                  <a:pt x="2130205" y="892630"/>
                </a:lnTo>
                <a:cubicBezTo>
                  <a:pt x="2130205" y="947406"/>
                  <a:pt x="2085800" y="991811"/>
                  <a:pt x="2031024" y="991811"/>
                </a:cubicBezTo>
                <a:lnTo>
                  <a:pt x="99181" y="991811"/>
                </a:lnTo>
                <a:cubicBezTo>
                  <a:pt x="44405" y="991811"/>
                  <a:pt x="0" y="947406"/>
                  <a:pt x="0" y="892630"/>
                </a:cubicBezTo>
                <a:lnTo>
                  <a:pt x="0" y="99181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1749" tIns="41749" rIns="41749" bIns="41749" numCol="1" spcCol="1270" anchor="ctr" anchorCtr="0">
            <a:noAutofit/>
          </a:bodyPr>
          <a:lstStyle/>
          <a:p>
            <a:pPr lvl="0" algn="ctr" defTabSz="8890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dirty="0" smtClean="0">
                <a:effectLst/>
                <a:cs typeface="B Mitra" panose="00000400000000000000" pitchFamily="2" charset="-78"/>
              </a:rPr>
              <a:t>ماوراء </a:t>
            </a:r>
          </a:p>
          <a:p>
            <a:pPr lvl="0" algn="ctr" defTabSz="8890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1800" b="1" kern="1200" dirty="0" smtClean="0">
                <a:effectLst/>
                <a:cs typeface="B Mitra" panose="00000400000000000000" pitchFamily="2" charset="-78"/>
              </a:rPr>
              <a:t>(شرک/ توحید)</a:t>
            </a:r>
            <a:endParaRPr lang="en-US" sz="1800" b="1" kern="1200" dirty="0">
              <a:cs typeface="B Mitra" panose="00000400000000000000" pitchFamily="2" charset="-78"/>
            </a:endParaRPr>
          </a:p>
        </p:txBody>
      </p:sp>
      <p:sp>
        <p:nvSpPr>
          <p:cNvPr id="17" name="Freeform 16"/>
          <p:cNvSpPr/>
          <p:nvPr/>
        </p:nvSpPr>
        <p:spPr>
          <a:xfrm>
            <a:off x="2377263" y="2140932"/>
            <a:ext cx="2130205" cy="991811"/>
          </a:xfrm>
          <a:custGeom>
            <a:avLst/>
            <a:gdLst>
              <a:gd name="connsiteX0" fmla="*/ 0 w 2130205"/>
              <a:gd name="connsiteY0" fmla="*/ 99181 h 991811"/>
              <a:gd name="connsiteX1" fmla="*/ 99181 w 2130205"/>
              <a:gd name="connsiteY1" fmla="*/ 0 h 991811"/>
              <a:gd name="connsiteX2" fmla="*/ 2031024 w 2130205"/>
              <a:gd name="connsiteY2" fmla="*/ 0 h 991811"/>
              <a:gd name="connsiteX3" fmla="*/ 2130205 w 2130205"/>
              <a:gd name="connsiteY3" fmla="*/ 99181 h 991811"/>
              <a:gd name="connsiteX4" fmla="*/ 2130205 w 2130205"/>
              <a:gd name="connsiteY4" fmla="*/ 892630 h 991811"/>
              <a:gd name="connsiteX5" fmla="*/ 2031024 w 2130205"/>
              <a:gd name="connsiteY5" fmla="*/ 991811 h 991811"/>
              <a:gd name="connsiteX6" fmla="*/ 99181 w 2130205"/>
              <a:gd name="connsiteY6" fmla="*/ 991811 h 991811"/>
              <a:gd name="connsiteX7" fmla="*/ 0 w 2130205"/>
              <a:gd name="connsiteY7" fmla="*/ 892630 h 991811"/>
              <a:gd name="connsiteX8" fmla="*/ 0 w 2130205"/>
              <a:gd name="connsiteY8" fmla="*/ 99181 h 991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30205" h="991811">
                <a:moveTo>
                  <a:pt x="0" y="99181"/>
                </a:moveTo>
                <a:cubicBezTo>
                  <a:pt x="0" y="44405"/>
                  <a:pt x="44405" y="0"/>
                  <a:pt x="99181" y="0"/>
                </a:cubicBezTo>
                <a:lnTo>
                  <a:pt x="2031024" y="0"/>
                </a:lnTo>
                <a:cubicBezTo>
                  <a:pt x="2085800" y="0"/>
                  <a:pt x="2130205" y="44405"/>
                  <a:pt x="2130205" y="99181"/>
                </a:cubicBezTo>
                <a:lnTo>
                  <a:pt x="2130205" y="892630"/>
                </a:lnTo>
                <a:cubicBezTo>
                  <a:pt x="2130205" y="947406"/>
                  <a:pt x="2085800" y="991811"/>
                  <a:pt x="2031024" y="991811"/>
                </a:cubicBezTo>
                <a:lnTo>
                  <a:pt x="99181" y="991811"/>
                </a:lnTo>
                <a:cubicBezTo>
                  <a:pt x="44405" y="991811"/>
                  <a:pt x="0" y="947406"/>
                  <a:pt x="0" y="892630"/>
                </a:cubicBezTo>
                <a:lnTo>
                  <a:pt x="0" y="99181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1749" tIns="41749" rIns="41749" bIns="41749" numCol="1" spcCol="1270" anchor="ctr" anchorCtr="0">
            <a:noAutofit/>
          </a:bodyPr>
          <a:lstStyle/>
          <a:p>
            <a:pPr lvl="0" algn="ctr" defTabSz="8890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dirty="0" smtClean="0">
                <a:cs typeface="B Mitra" panose="00000400000000000000" pitchFamily="2" charset="-78"/>
              </a:rPr>
              <a:t>ذات خودشان </a:t>
            </a:r>
          </a:p>
          <a:p>
            <a:pPr lvl="0" algn="ctr" defTabSz="8890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1800" b="1" kern="1200" dirty="0" smtClean="0">
                <a:cs typeface="B Mitra" panose="00000400000000000000" pitchFamily="2" charset="-78"/>
              </a:rPr>
              <a:t>(جوهر)</a:t>
            </a:r>
            <a:endParaRPr lang="en-US" sz="1800" b="1" kern="1200" dirty="0">
              <a:cs typeface="B Mitra" panose="00000400000000000000" pitchFamily="2" charset="-78"/>
            </a:endParaRPr>
          </a:p>
        </p:txBody>
      </p:sp>
      <p:sp>
        <p:nvSpPr>
          <p:cNvPr id="19" name="Freeform 18"/>
          <p:cNvSpPr/>
          <p:nvPr/>
        </p:nvSpPr>
        <p:spPr>
          <a:xfrm>
            <a:off x="194194" y="2140932"/>
            <a:ext cx="2130205" cy="991811"/>
          </a:xfrm>
          <a:custGeom>
            <a:avLst/>
            <a:gdLst>
              <a:gd name="connsiteX0" fmla="*/ 0 w 2130205"/>
              <a:gd name="connsiteY0" fmla="*/ 99181 h 991811"/>
              <a:gd name="connsiteX1" fmla="*/ 99181 w 2130205"/>
              <a:gd name="connsiteY1" fmla="*/ 0 h 991811"/>
              <a:gd name="connsiteX2" fmla="*/ 2031024 w 2130205"/>
              <a:gd name="connsiteY2" fmla="*/ 0 h 991811"/>
              <a:gd name="connsiteX3" fmla="*/ 2130205 w 2130205"/>
              <a:gd name="connsiteY3" fmla="*/ 99181 h 991811"/>
              <a:gd name="connsiteX4" fmla="*/ 2130205 w 2130205"/>
              <a:gd name="connsiteY4" fmla="*/ 892630 h 991811"/>
              <a:gd name="connsiteX5" fmla="*/ 2031024 w 2130205"/>
              <a:gd name="connsiteY5" fmla="*/ 991811 h 991811"/>
              <a:gd name="connsiteX6" fmla="*/ 99181 w 2130205"/>
              <a:gd name="connsiteY6" fmla="*/ 991811 h 991811"/>
              <a:gd name="connsiteX7" fmla="*/ 0 w 2130205"/>
              <a:gd name="connsiteY7" fmla="*/ 892630 h 991811"/>
              <a:gd name="connsiteX8" fmla="*/ 0 w 2130205"/>
              <a:gd name="connsiteY8" fmla="*/ 99181 h 991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30205" h="991811">
                <a:moveTo>
                  <a:pt x="0" y="99181"/>
                </a:moveTo>
                <a:cubicBezTo>
                  <a:pt x="0" y="44405"/>
                  <a:pt x="44405" y="0"/>
                  <a:pt x="99181" y="0"/>
                </a:cubicBezTo>
                <a:lnTo>
                  <a:pt x="2031024" y="0"/>
                </a:lnTo>
                <a:cubicBezTo>
                  <a:pt x="2085800" y="0"/>
                  <a:pt x="2130205" y="44405"/>
                  <a:pt x="2130205" y="99181"/>
                </a:cubicBezTo>
                <a:lnTo>
                  <a:pt x="2130205" y="892630"/>
                </a:lnTo>
                <a:cubicBezTo>
                  <a:pt x="2130205" y="947406"/>
                  <a:pt x="2085800" y="991811"/>
                  <a:pt x="2031024" y="991811"/>
                </a:cubicBezTo>
                <a:lnTo>
                  <a:pt x="99181" y="991811"/>
                </a:lnTo>
                <a:cubicBezTo>
                  <a:pt x="44405" y="991811"/>
                  <a:pt x="0" y="947406"/>
                  <a:pt x="0" y="892630"/>
                </a:cubicBezTo>
                <a:lnTo>
                  <a:pt x="0" y="99181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1749" tIns="41749" rIns="41749" bIns="41749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dirty="0" smtClean="0">
                <a:cs typeface="B Mitra" panose="00000400000000000000" pitchFamily="2" charset="-78"/>
              </a:rPr>
              <a:t>خداوند </a:t>
            </a:r>
          </a:p>
          <a:p>
            <a:pPr lvl="0" algn="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1800" b="1" kern="1200" dirty="0" smtClean="0">
                <a:cs typeface="B Mitra" panose="00000400000000000000" pitchFamily="2" charset="-78"/>
              </a:rPr>
              <a:t>(وجوب و امکان/عین‌الربط)</a:t>
            </a:r>
            <a:endParaRPr lang="en-US" sz="1800" b="1" kern="1200" dirty="0">
              <a:cs typeface="B Mitra" panose="00000400000000000000" pitchFamily="2" charset="-78"/>
            </a:endParaRPr>
          </a:p>
        </p:txBody>
      </p:sp>
      <p:sp>
        <p:nvSpPr>
          <p:cNvPr id="20" name="Freeform 19"/>
          <p:cNvSpPr/>
          <p:nvPr/>
        </p:nvSpPr>
        <p:spPr>
          <a:xfrm>
            <a:off x="6743400" y="3142655"/>
            <a:ext cx="2130205" cy="991811"/>
          </a:xfrm>
          <a:custGeom>
            <a:avLst/>
            <a:gdLst>
              <a:gd name="connsiteX0" fmla="*/ 0 w 2130205"/>
              <a:gd name="connsiteY0" fmla="*/ 99181 h 991811"/>
              <a:gd name="connsiteX1" fmla="*/ 99181 w 2130205"/>
              <a:gd name="connsiteY1" fmla="*/ 0 h 991811"/>
              <a:gd name="connsiteX2" fmla="*/ 2031024 w 2130205"/>
              <a:gd name="connsiteY2" fmla="*/ 0 h 991811"/>
              <a:gd name="connsiteX3" fmla="*/ 2130205 w 2130205"/>
              <a:gd name="connsiteY3" fmla="*/ 99181 h 991811"/>
              <a:gd name="connsiteX4" fmla="*/ 2130205 w 2130205"/>
              <a:gd name="connsiteY4" fmla="*/ 892630 h 991811"/>
              <a:gd name="connsiteX5" fmla="*/ 2031024 w 2130205"/>
              <a:gd name="connsiteY5" fmla="*/ 991811 h 991811"/>
              <a:gd name="connsiteX6" fmla="*/ 99181 w 2130205"/>
              <a:gd name="connsiteY6" fmla="*/ 991811 h 991811"/>
              <a:gd name="connsiteX7" fmla="*/ 0 w 2130205"/>
              <a:gd name="connsiteY7" fmla="*/ 892630 h 991811"/>
              <a:gd name="connsiteX8" fmla="*/ 0 w 2130205"/>
              <a:gd name="connsiteY8" fmla="*/ 99181 h 991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30205" h="991811">
                <a:moveTo>
                  <a:pt x="0" y="99181"/>
                </a:moveTo>
                <a:cubicBezTo>
                  <a:pt x="0" y="44405"/>
                  <a:pt x="44405" y="0"/>
                  <a:pt x="99181" y="0"/>
                </a:cubicBezTo>
                <a:lnTo>
                  <a:pt x="2031024" y="0"/>
                </a:lnTo>
                <a:cubicBezTo>
                  <a:pt x="2085800" y="0"/>
                  <a:pt x="2130205" y="44405"/>
                  <a:pt x="2130205" y="99181"/>
                </a:cubicBezTo>
                <a:lnTo>
                  <a:pt x="2130205" y="892630"/>
                </a:lnTo>
                <a:cubicBezTo>
                  <a:pt x="2130205" y="947406"/>
                  <a:pt x="2085800" y="991811"/>
                  <a:pt x="2031024" y="991811"/>
                </a:cubicBezTo>
                <a:lnTo>
                  <a:pt x="99181" y="991811"/>
                </a:lnTo>
                <a:cubicBezTo>
                  <a:pt x="44405" y="991811"/>
                  <a:pt x="0" y="947406"/>
                  <a:pt x="0" y="892630"/>
                </a:cubicBezTo>
                <a:lnTo>
                  <a:pt x="0" y="99181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1749" tIns="41749" rIns="41749" bIns="41749" numCol="1" spcCol="1270" anchor="ctr" anchorCtr="0">
            <a:noAutofit/>
          </a:bodyPr>
          <a:lstStyle/>
          <a:p>
            <a:pPr lvl="0" algn="ctr" defTabSz="8890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i="0" u="none" kern="1200" dirty="0" smtClean="0">
                <a:cs typeface="B Mitra" panose="00000400000000000000" pitchFamily="2" charset="-78"/>
              </a:rPr>
              <a:t>معرفت‌شناسی</a:t>
            </a:r>
          </a:p>
          <a:p>
            <a:pPr lvl="0" algn="ctr" defTabSz="8890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1800" b="1" i="0" u="none" kern="1200" dirty="0" smtClean="0">
                <a:cs typeface="B Mitra" panose="00000400000000000000" pitchFamily="2" charset="-78"/>
              </a:rPr>
              <a:t>مهمترین راه شناخت:</a:t>
            </a:r>
            <a:endParaRPr lang="fa-IR" sz="1800" b="0" i="0" u="none" kern="1200" dirty="0">
              <a:cs typeface="B Mitra" panose="00000400000000000000" pitchFamily="2" charset="-78"/>
            </a:endParaRPr>
          </a:p>
        </p:txBody>
      </p:sp>
      <p:sp>
        <p:nvSpPr>
          <p:cNvPr id="22" name="Freeform 21"/>
          <p:cNvSpPr/>
          <p:nvPr/>
        </p:nvSpPr>
        <p:spPr>
          <a:xfrm>
            <a:off x="4560331" y="3142655"/>
            <a:ext cx="2130205" cy="991811"/>
          </a:xfrm>
          <a:custGeom>
            <a:avLst/>
            <a:gdLst>
              <a:gd name="connsiteX0" fmla="*/ 0 w 2130205"/>
              <a:gd name="connsiteY0" fmla="*/ 99181 h 991811"/>
              <a:gd name="connsiteX1" fmla="*/ 99181 w 2130205"/>
              <a:gd name="connsiteY1" fmla="*/ 0 h 991811"/>
              <a:gd name="connsiteX2" fmla="*/ 2031024 w 2130205"/>
              <a:gd name="connsiteY2" fmla="*/ 0 h 991811"/>
              <a:gd name="connsiteX3" fmla="*/ 2130205 w 2130205"/>
              <a:gd name="connsiteY3" fmla="*/ 99181 h 991811"/>
              <a:gd name="connsiteX4" fmla="*/ 2130205 w 2130205"/>
              <a:gd name="connsiteY4" fmla="*/ 892630 h 991811"/>
              <a:gd name="connsiteX5" fmla="*/ 2031024 w 2130205"/>
              <a:gd name="connsiteY5" fmla="*/ 991811 h 991811"/>
              <a:gd name="connsiteX6" fmla="*/ 99181 w 2130205"/>
              <a:gd name="connsiteY6" fmla="*/ 991811 h 991811"/>
              <a:gd name="connsiteX7" fmla="*/ 0 w 2130205"/>
              <a:gd name="connsiteY7" fmla="*/ 892630 h 991811"/>
              <a:gd name="connsiteX8" fmla="*/ 0 w 2130205"/>
              <a:gd name="connsiteY8" fmla="*/ 99181 h 991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30205" h="991811">
                <a:moveTo>
                  <a:pt x="0" y="99181"/>
                </a:moveTo>
                <a:cubicBezTo>
                  <a:pt x="0" y="44405"/>
                  <a:pt x="44405" y="0"/>
                  <a:pt x="99181" y="0"/>
                </a:cubicBezTo>
                <a:lnTo>
                  <a:pt x="2031024" y="0"/>
                </a:lnTo>
                <a:cubicBezTo>
                  <a:pt x="2085800" y="0"/>
                  <a:pt x="2130205" y="44405"/>
                  <a:pt x="2130205" y="99181"/>
                </a:cubicBezTo>
                <a:lnTo>
                  <a:pt x="2130205" y="892630"/>
                </a:lnTo>
                <a:cubicBezTo>
                  <a:pt x="2130205" y="947406"/>
                  <a:pt x="2085800" y="991811"/>
                  <a:pt x="2031024" y="991811"/>
                </a:cubicBezTo>
                <a:lnTo>
                  <a:pt x="99181" y="991811"/>
                </a:lnTo>
                <a:cubicBezTo>
                  <a:pt x="44405" y="991811"/>
                  <a:pt x="0" y="947406"/>
                  <a:pt x="0" y="892630"/>
                </a:cubicBezTo>
                <a:lnTo>
                  <a:pt x="0" y="99181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1749" tIns="41749" rIns="41749" bIns="41749" numCol="1" spcCol="1270" anchor="ctr" anchorCtr="0">
            <a:noAutofit/>
          </a:bodyPr>
          <a:lstStyle/>
          <a:p>
            <a:pPr lvl="0" algn="ctr" defTabSz="8890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i="0" u="none" kern="1200" dirty="0" smtClean="0">
                <a:cs typeface="B Mitra" panose="00000400000000000000" pitchFamily="2" charset="-78"/>
              </a:rPr>
              <a:t>پیام از ماوراء </a:t>
            </a:r>
            <a:r>
              <a:rPr lang="fa-IR" sz="1800" b="1" i="0" u="none" kern="1200" dirty="0" smtClean="0">
                <a:cs typeface="B Mitra" panose="00000400000000000000" pitchFamily="2" charset="-78"/>
              </a:rPr>
              <a:t>(شعراء/کاهنان/ پیامبران)</a:t>
            </a:r>
            <a:endParaRPr lang="fa-IR" sz="1800" b="0" i="0" u="none" kern="1200" dirty="0">
              <a:cs typeface="B Mitra" panose="00000400000000000000" pitchFamily="2" charset="-78"/>
            </a:endParaRPr>
          </a:p>
        </p:txBody>
      </p:sp>
      <p:sp>
        <p:nvSpPr>
          <p:cNvPr id="24" name="Freeform 23"/>
          <p:cNvSpPr/>
          <p:nvPr/>
        </p:nvSpPr>
        <p:spPr>
          <a:xfrm>
            <a:off x="2377263" y="3142655"/>
            <a:ext cx="2130205" cy="991811"/>
          </a:xfrm>
          <a:custGeom>
            <a:avLst/>
            <a:gdLst>
              <a:gd name="connsiteX0" fmla="*/ 0 w 2130205"/>
              <a:gd name="connsiteY0" fmla="*/ 99181 h 991811"/>
              <a:gd name="connsiteX1" fmla="*/ 99181 w 2130205"/>
              <a:gd name="connsiteY1" fmla="*/ 0 h 991811"/>
              <a:gd name="connsiteX2" fmla="*/ 2031024 w 2130205"/>
              <a:gd name="connsiteY2" fmla="*/ 0 h 991811"/>
              <a:gd name="connsiteX3" fmla="*/ 2130205 w 2130205"/>
              <a:gd name="connsiteY3" fmla="*/ 99181 h 991811"/>
              <a:gd name="connsiteX4" fmla="*/ 2130205 w 2130205"/>
              <a:gd name="connsiteY4" fmla="*/ 892630 h 991811"/>
              <a:gd name="connsiteX5" fmla="*/ 2031024 w 2130205"/>
              <a:gd name="connsiteY5" fmla="*/ 991811 h 991811"/>
              <a:gd name="connsiteX6" fmla="*/ 99181 w 2130205"/>
              <a:gd name="connsiteY6" fmla="*/ 991811 h 991811"/>
              <a:gd name="connsiteX7" fmla="*/ 0 w 2130205"/>
              <a:gd name="connsiteY7" fmla="*/ 892630 h 991811"/>
              <a:gd name="connsiteX8" fmla="*/ 0 w 2130205"/>
              <a:gd name="connsiteY8" fmla="*/ 99181 h 991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30205" h="991811">
                <a:moveTo>
                  <a:pt x="0" y="99181"/>
                </a:moveTo>
                <a:cubicBezTo>
                  <a:pt x="0" y="44405"/>
                  <a:pt x="44405" y="0"/>
                  <a:pt x="99181" y="0"/>
                </a:cubicBezTo>
                <a:lnTo>
                  <a:pt x="2031024" y="0"/>
                </a:lnTo>
                <a:cubicBezTo>
                  <a:pt x="2085800" y="0"/>
                  <a:pt x="2130205" y="44405"/>
                  <a:pt x="2130205" y="99181"/>
                </a:cubicBezTo>
                <a:lnTo>
                  <a:pt x="2130205" y="892630"/>
                </a:lnTo>
                <a:cubicBezTo>
                  <a:pt x="2130205" y="947406"/>
                  <a:pt x="2085800" y="991811"/>
                  <a:pt x="2031024" y="991811"/>
                </a:cubicBezTo>
                <a:lnTo>
                  <a:pt x="99181" y="991811"/>
                </a:lnTo>
                <a:cubicBezTo>
                  <a:pt x="44405" y="991811"/>
                  <a:pt x="0" y="947406"/>
                  <a:pt x="0" y="892630"/>
                </a:cubicBezTo>
                <a:lnTo>
                  <a:pt x="0" y="99181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1749" tIns="41749" rIns="41749" bIns="41749" numCol="1" spcCol="1270" anchor="ctr" anchorCtr="0">
            <a:noAutofit/>
          </a:bodyPr>
          <a:lstStyle/>
          <a:p>
            <a:pPr lvl="0" algn="ctr" defTabSz="8890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i="0" u="none" kern="1200" dirty="0" smtClean="0">
                <a:cs typeface="B Mitra" panose="00000400000000000000" pitchFamily="2" charset="-78"/>
              </a:rPr>
              <a:t>عقل مستقل</a:t>
            </a:r>
          </a:p>
          <a:p>
            <a:pPr lvl="0" algn="ctr" defTabSz="8890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1800" b="1" i="0" u="none" kern="1200" dirty="0" smtClean="0">
                <a:cs typeface="B Mitra" panose="00000400000000000000" pitchFamily="2" charset="-78"/>
              </a:rPr>
              <a:t>(منطق)</a:t>
            </a:r>
            <a:endParaRPr lang="fa-IR" sz="1800" b="0" i="0" u="none" kern="1200" dirty="0">
              <a:cs typeface="B Mitra" panose="00000400000000000000" pitchFamily="2" charset="-78"/>
            </a:endParaRPr>
          </a:p>
        </p:txBody>
      </p:sp>
      <p:sp>
        <p:nvSpPr>
          <p:cNvPr id="26" name="Freeform 25"/>
          <p:cNvSpPr/>
          <p:nvPr/>
        </p:nvSpPr>
        <p:spPr>
          <a:xfrm>
            <a:off x="194194" y="3142655"/>
            <a:ext cx="2130205" cy="991811"/>
          </a:xfrm>
          <a:custGeom>
            <a:avLst/>
            <a:gdLst>
              <a:gd name="connsiteX0" fmla="*/ 0 w 2130205"/>
              <a:gd name="connsiteY0" fmla="*/ 99181 h 991811"/>
              <a:gd name="connsiteX1" fmla="*/ 99181 w 2130205"/>
              <a:gd name="connsiteY1" fmla="*/ 0 h 991811"/>
              <a:gd name="connsiteX2" fmla="*/ 2031024 w 2130205"/>
              <a:gd name="connsiteY2" fmla="*/ 0 h 991811"/>
              <a:gd name="connsiteX3" fmla="*/ 2130205 w 2130205"/>
              <a:gd name="connsiteY3" fmla="*/ 99181 h 991811"/>
              <a:gd name="connsiteX4" fmla="*/ 2130205 w 2130205"/>
              <a:gd name="connsiteY4" fmla="*/ 892630 h 991811"/>
              <a:gd name="connsiteX5" fmla="*/ 2031024 w 2130205"/>
              <a:gd name="connsiteY5" fmla="*/ 991811 h 991811"/>
              <a:gd name="connsiteX6" fmla="*/ 99181 w 2130205"/>
              <a:gd name="connsiteY6" fmla="*/ 991811 h 991811"/>
              <a:gd name="connsiteX7" fmla="*/ 0 w 2130205"/>
              <a:gd name="connsiteY7" fmla="*/ 892630 h 991811"/>
              <a:gd name="connsiteX8" fmla="*/ 0 w 2130205"/>
              <a:gd name="connsiteY8" fmla="*/ 99181 h 991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30205" h="991811">
                <a:moveTo>
                  <a:pt x="0" y="99181"/>
                </a:moveTo>
                <a:cubicBezTo>
                  <a:pt x="0" y="44405"/>
                  <a:pt x="44405" y="0"/>
                  <a:pt x="99181" y="0"/>
                </a:cubicBezTo>
                <a:lnTo>
                  <a:pt x="2031024" y="0"/>
                </a:lnTo>
                <a:cubicBezTo>
                  <a:pt x="2085800" y="0"/>
                  <a:pt x="2130205" y="44405"/>
                  <a:pt x="2130205" y="99181"/>
                </a:cubicBezTo>
                <a:lnTo>
                  <a:pt x="2130205" y="892630"/>
                </a:lnTo>
                <a:cubicBezTo>
                  <a:pt x="2130205" y="947406"/>
                  <a:pt x="2085800" y="991811"/>
                  <a:pt x="2031024" y="991811"/>
                </a:cubicBezTo>
                <a:lnTo>
                  <a:pt x="99181" y="991811"/>
                </a:lnTo>
                <a:cubicBezTo>
                  <a:pt x="44405" y="991811"/>
                  <a:pt x="0" y="947406"/>
                  <a:pt x="0" y="892630"/>
                </a:cubicBezTo>
                <a:lnTo>
                  <a:pt x="0" y="99181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1749" tIns="41749" rIns="41749" bIns="41749" numCol="1" spcCol="1270" anchor="ctr" anchorCtr="0">
            <a:noAutofit/>
          </a:bodyPr>
          <a:lstStyle/>
          <a:p>
            <a:pPr lvl="0" algn="ctr" defTabSz="889000" rtl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B Mitra" panose="00000400000000000000" pitchFamily="2" charset="-78"/>
              </a:rPr>
              <a:t>همراهی عقل و وحی</a:t>
            </a:r>
            <a:endParaRPr lang="fa-IR" sz="2000" b="0" i="0" u="none" kern="1200" dirty="0">
              <a:cs typeface="B 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49586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8" grpId="0" animBg="1"/>
      <p:bldP spid="10" grpId="0" animBg="1"/>
      <p:bldP spid="12" grpId="0" animBg="1"/>
      <p:bldP spid="13" grpId="0" animBg="1"/>
      <p:bldP spid="15" grpId="0" animBg="1"/>
      <p:bldP spid="17" grpId="0" animBg="1"/>
      <p:bldP spid="19" grpId="0" animBg="1"/>
      <p:bldP spid="20" grpId="0" animBg="1"/>
      <p:bldP spid="22" grpId="0" animBg="1"/>
      <p:bldP spid="24" grpId="0" animBg="1"/>
      <p:bldP spid="2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4495800"/>
            <a:ext cx="9067800" cy="2362200"/>
          </a:xfrm>
        </p:spPr>
        <p:txBody>
          <a:bodyPr>
            <a:noAutofit/>
          </a:bodyPr>
          <a:lstStyle/>
          <a:p>
            <a:pPr marL="109728" indent="0">
              <a:lnSpc>
                <a:spcPct val="150000"/>
              </a:lnSpc>
              <a:buNone/>
            </a:pPr>
            <a:r>
              <a:rPr lang="fa-IR" sz="2400" b="1" dirty="0" smtClean="0">
                <a:solidFill>
                  <a:srgbClr val="002060"/>
                </a:solidFill>
                <a:cs typeface="B Mitra" pitchFamily="2" charset="-78"/>
              </a:rPr>
              <a:t>نظر </a:t>
            </a:r>
            <a:r>
              <a:rPr lang="fa-IR" sz="2400" b="1" dirty="0">
                <a:solidFill>
                  <a:srgbClr val="002060"/>
                </a:solidFill>
                <a:cs typeface="B Mitra" pitchFamily="2" charset="-78"/>
              </a:rPr>
              <a:t>آگوست </a:t>
            </a:r>
            <a:r>
              <a:rPr lang="fa-IR" sz="2400" b="1" dirty="0" smtClean="0">
                <a:solidFill>
                  <a:srgbClr val="002060"/>
                </a:solidFill>
                <a:cs typeface="B Mitra" pitchFamily="2" charset="-78"/>
              </a:rPr>
              <a:t>کنت در ادامه </a:t>
            </a:r>
            <a:r>
              <a:rPr lang="fa-IR" sz="2400" b="1" dirty="0" smtClean="0">
                <a:solidFill>
                  <a:srgbClr val="7030A0"/>
                </a:solidFill>
                <a:cs typeface="B Mitra" pitchFamily="2" charset="-78"/>
              </a:rPr>
              <a:t>ارسطو: دوره دینی </a:t>
            </a:r>
            <a:r>
              <a:rPr lang="fa-IR" sz="2400" b="1" dirty="0" smtClean="0">
                <a:solidFill>
                  <a:srgbClr val="7030A0"/>
                </a:solidFill>
                <a:cs typeface="B Mitra" pitchFamily="2" charset="-78"/>
                <a:sym typeface="Symbol" panose="05050102010706020507" pitchFamily="18" charset="2"/>
              </a:rPr>
              <a:t></a:t>
            </a:r>
            <a:r>
              <a:rPr lang="fa-IR" sz="2400" b="1" dirty="0" smtClean="0">
                <a:solidFill>
                  <a:srgbClr val="7030A0"/>
                </a:solidFill>
                <a:cs typeface="B Mitra" pitchFamily="2" charset="-78"/>
              </a:rPr>
              <a:t> دوره مابعدالطبیعی </a:t>
            </a:r>
            <a:r>
              <a:rPr lang="fa-IR" sz="2400" b="1" dirty="0" smtClean="0">
                <a:solidFill>
                  <a:srgbClr val="FF0000"/>
                </a:solidFill>
                <a:cs typeface="B Mitra" pitchFamily="2" charset="-78"/>
                <a:sym typeface="Symbol" panose="05050102010706020507" pitchFamily="18" charset="2"/>
              </a:rPr>
              <a:t></a:t>
            </a:r>
            <a:r>
              <a:rPr lang="fa-IR" sz="2400" b="1" dirty="0" smtClean="0">
                <a:solidFill>
                  <a:srgbClr val="FF0000"/>
                </a:solidFill>
                <a:cs typeface="B Mitra" pitchFamily="2" charset="-78"/>
              </a:rPr>
              <a:t> دوره علمی</a:t>
            </a:r>
          </a:p>
          <a:p>
            <a:pPr marL="109728" indent="0">
              <a:lnSpc>
                <a:spcPct val="120000"/>
              </a:lnSpc>
              <a:buNone/>
            </a:pPr>
            <a:r>
              <a:rPr lang="fa-IR" sz="2400" b="1" dirty="0" smtClean="0">
                <a:cs typeface="B Mitra" pitchFamily="2" charset="-78"/>
              </a:rPr>
              <a:t>اما در دوره اسلامی دیدیم که:</a:t>
            </a:r>
          </a:p>
          <a:p>
            <a:pPr marL="109728" indent="0">
              <a:lnSpc>
                <a:spcPct val="120000"/>
              </a:lnSpc>
              <a:buNone/>
            </a:pPr>
            <a:r>
              <a:rPr lang="fa-IR" sz="2400" b="1" dirty="0" smtClean="0">
                <a:solidFill>
                  <a:srgbClr val="FF0000"/>
                </a:solidFill>
                <a:cs typeface="B Mitra" pitchFamily="2" charset="-78"/>
              </a:rPr>
              <a:t>مرزی بین علم و فلسفه نبود (همراستا با ارسطو؛ در مقابل مدرنیته) </a:t>
            </a:r>
          </a:p>
          <a:p>
            <a:pPr marL="109728" indent="0">
              <a:lnSpc>
                <a:spcPct val="120000"/>
              </a:lnSpc>
              <a:buNone/>
            </a:pPr>
            <a:r>
              <a:rPr lang="fa-IR" sz="2400" b="1" dirty="0" smtClean="0">
                <a:solidFill>
                  <a:srgbClr val="FF0000"/>
                </a:solidFill>
                <a:cs typeface="B Mitra" pitchFamily="2" charset="-78"/>
              </a:rPr>
              <a:t>و مرزی بین این دو با دین نبود (در مقابل ارسطو و مدرنیته)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3600" dirty="0" smtClean="0">
                <a:cs typeface="B Titr" pitchFamily="2" charset="-78"/>
              </a:rPr>
              <a:t>ب. تقابل علم با فلسفه و دین</a:t>
            </a:r>
            <a:endParaRPr lang="fa-IR" sz="3600" dirty="0">
              <a:cs typeface="B Titr" pitchFamily="2" charset="-78"/>
            </a:endParaRPr>
          </a:p>
        </p:txBody>
      </p:sp>
      <p:sp>
        <p:nvSpPr>
          <p:cNvPr id="10" name="Freeform 9"/>
          <p:cNvSpPr/>
          <p:nvPr/>
        </p:nvSpPr>
        <p:spPr>
          <a:xfrm>
            <a:off x="5474540" y="1318506"/>
            <a:ext cx="1762943" cy="1043999"/>
          </a:xfrm>
          <a:custGeom>
            <a:avLst/>
            <a:gdLst>
              <a:gd name="connsiteX0" fmla="*/ 0 w 1762943"/>
              <a:gd name="connsiteY0" fmla="*/ 104400 h 1043999"/>
              <a:gd name="connsiteX1" fmla="*/ 104400 w 1762943"/>
              <a:gd name="connsiteY1" fmla="*/ 0 h 1043999"/>
              <a:gd name="connsiteX2" fmla="*/ 1658543 w 1762943"/>
              <a:gd name="connsiteY2" fmla="*/ 0 h 1043999"/>
              <a:gd name="connsiteX3" fmla="*/ 1762943 w 1762943"/>
              <a:gd name="connsiteY3" fmla="*/ 104400 h 1043999"/>
              <a:gd name="connsiteX4" fmla="*/ 1762943 w 1762943"/>
              <a:gd name="connsiteY4" fmla="*/ 939599 h 1043999"/>
              <a:gd name="connsiteX5" fmla="*/ 1658543 w 1762943"/>
              <a:gd name="connsiteY5" fmla="*/ 1043999 h 1043999"/>
              <a:gd name="connsiteX6" fmla="*/ 104400 w 1762943"/>
              <a:gd name="connsiteY6" fmla="*/ 1043999 h 1043999"/>
              <a:gd name="connsiteX7" fmla="*/ 0 w 1762943"/>
              <a:gd name="connsiteY7" fmla="*/ 939599 h 1043999"/>
              <a:gd name="connsiteX8" fmla="*/ 0 w 1762943"/>
              <a:gd name="connsiteY8" fmla="*/ 104400 h 1043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62943" h="1043999">
                <a:moveTo>
                  <a:pt x="0" y="104400"/>
                </a:moveTo>
                <a:cubicBezTo>
                  <a:pt x="0" y="46741"/>
                  <a:pt x="46741" y="0"/>
                  <a:pt x="104400" y="0"/>
                </a:cubicBezTo>
                <a:lnTo>
                  <a:pt x="1658543" y="0"/>
                </a:lnTo>
                <a:cubicBezTo>
                  <a:pt x="1716202" y="0"/>
                  <a:pt x="1762943" y="46741"/>
                  <a:pt x="1762943" y="104400"/>
                </a:cubicBezTo>
                <a:lnTo>
                  <a:pt x="1762943" y="939599"/>
                </a:lnTo>
                <a:cubicBezTo>
                  <a:pt x="1762943" y="997258"/>
                  <a:pt x="1716202" y="1043999"/>
                  <a:pt x="1658543" y="1043999"/>
                </a:cubicBezTo>
                <a:lnTo>
                  <a:pt x="104400" y="1043999"/>
                </a:lnTo>
                <a:cubicBezTo>
                  <a:pt x="46741" y="1043999"/>
                  <a:pt x="0" y="997258"/>
                  <a:pt x="0" y="939599"/>
                </a:cubicBezTo>
                <a:lnTo>
                  <a:pt x="0" y="104400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3278" tIns="43278" rIns="43278" bIns="43278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smtClean="0">
                <a:cs typeface="B Mitra" panose="00000400000000000000" pitchFamily="2" charset="-78"/>
              </a:rPr>
              <a:t>دینی و اسطوره‌ای </a:t>
            </a:r>
            <a:endParaRPr lang="en-US" sz="2000" b="1" kern="1200">
              <a:cs typeface="B Mitra" panose="00000400000000000000" pitchFamily="2" charset="-78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3652428" y="1318506"/>
            <a:ext cx="1762943" cy="1043999"/>
          </a:xfrm>
          <a:custGeom>
            <a:avLst/>
            <a:gdLst>
              <a:gd name="connsiteX0" fmla="*/ 0 w 1762943"/>
              <a:gd name="connsiteY0" fmla="*/ 104400 h 1043999"/>
              <a:gd name="connsiteX1" fmla="*/ 104400 w 1762943"/>
              <a:gd name="connsiteY1" fmla="*/ 0 h 1043999"/>
              <a:gd name="connsiteX2" fmla="*/ 1658543 w 1762943"/>
              <a:gd name="connsiteY2" fmla="*/ 0 h 1043999"/>
              <a:gd name="connsiteX3" fmla="*/ 1762943 w 1762943"/>
              <a:gd name="connsiteY3" fmla="*/ 104400 h 1043999"/>
              <a:gd name="connsiteX4" fmla="*/ 1762943 w 1762943"/>
              <a:gd name="connsiteY4" fmla="*/ 939599 h 1043999"/>
              <a:gd name="connsiteX5" fmla="*/ 1658543 w 1762943"/>
              <a:gd name="connsiteY5" fmla="*/ 1043999 h 1043999"/>
              <a:gd name="connsiteX6" fmla="*/ 104400 w 1762943"/>
              <a:gd name="connsiteY6" fmla="*/ 1043999 h 1043999"/>
              <a:gd name="connsiteX7" fmla="*/ 0 w 1762943"/>
              <a:gd name="connsiteY7" fmla="*/ 939599 h 1043999"/>
              <a:gd name="connsiteX8" fmla="*/ 0 w 1762943"/>
              <a:gd name="connsiteY8" fmla="*/ 104400 h 1043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62943" h="1043999">
                <a:moveTo>
                  <a:pt x="0" y="104400"/>
                </a:moveTo>
                <a:cubicBezTo>
                  <a:pt x="0" y="46741"/>
                  <a:pt x="46741" y="0"/>
                  <a:pt x="104400" y="0"/>
                </a:cubicBezTo>
                <a:lnTo>
                  <a:pt x="1658543" y="0"/>
                </a:lnTo>
                <a:cubicBezTo>
                  <a:pt x="1716202" y="0"/>
                  <a:pt x="1762943" y="46741"/>
                  <a:pt x="1762943" y="104400"/>
                </a:cubicBezTo>
                <a:lnTo>
                  <a:pt x="1762943" y="939599"/>
                </a:lnTo>
                <a:cubicBezTo>
                  <a:pt x="1762943" y="997258"/>
                  <a:pt x="1716202" y="1043999"/>
                  <a:pt x="1658543" y="1043999"/>
                </a:cubicBezTo>
                <a:lnTo>
                  <a:pt x="104400" y="1043999"/>
                </a:lnTo>
                <a:cubicBezTo>
                  <a:pt x="46741" y="1043999"/>
                  <a:pt x="0" y="997258"/>
                  <a:pt x="0" y="939599"/>
                </a:cubicBezTo>
                <a:lnTo>
                  <a:pt x="0" y="104400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3278" tIns="43278" rIns="43278" bIns="43278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dirty="0" smtClean="0">
                <a:cs typeface="B Mitra" panose="00000400000000000000" pitchFamily="2" charset="-78"/>
              </a:rPr>
              <a:t>فلسفی (ارسطو)</a:t>
            </a:r>
            <a:endParaRPr lang="en-US" sz="2000" b="1" kern="1200" dirty="0">
              <a:cs typeface="B Mitra" panose="00000400000000000000" pitchFamily="2" charset="-78"/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1830316" y="1318506"/>
            <a:ext cx="1762943" cy="1043999"/>
          </a:xfrm>
          <a:custGeom>
            <a:avLst/>
            <a:gdLst>
              <a:gd name="connsiteX0" fmla="*/ 0 w 1762943"/>
              <a:gd name="connsiteY0" fmla="*/ 104400 h 1043999"/>
              <a:gd name="connsiteX1" fmla="*/ 104400 w 1762943"/>
              <a:gd name="connsiteY1" fmla="*/ 0 h 1043999"/>
              <a:gd name="connsiteX2" fmla="*/ 1658543 w 1762943"/>
              <a:gd name="connsiteY2" fmla="*/ 0 h 1043999"/>
              <a:gd name="connsiteX3" fmla="*/ 1762943 w 1762943"/>
              <a:gd name="connsiteY3" fmla="*/ 104400 h 1043999"/>
              <a:gd name="connsiteX4" fmla="*/ 1762943 w 1762943"/>
              <a:gd name="connsiteY4" fmla="*/ 939599 h 1043999"/>
              <a:gd name="connsiteX5" fmla="*/ 1658543 w 1762943"/>
              <a:gd name="connsiteY5" fmla="*/ 1043999 h 1043999"/>
              <a:gd name="connsiteX6" fmla="*/ 104400 w 1762943"/>
              <a:gd name="connsiteY6" fmla="*/ 1043999 h 1043999"/>
              <a:gd name="connsiteX7" fmla="*/ 0 w 1762943"/>
              <a:gd name="connsiteY7" fmla="*/ 939599 h 1043999"/>
              <a:gd name="connsiteX8" fmla="*/ 0 w 1762943"/>
              <a:gd name="connsiteY8" fmla="*/ 104400 h 1043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62943" h="1043999">
                <a:moveTo>
                  <a:pt x="0" y="104400"/>
                </a:moveTo>
                <a:cubicBezTo>
                  <a:pt x="0" y="46741"/>
                  <a:pt x="46741" y="0"/>
                  <a:pt x="104400" y="0"/>
                </a:cubicBezTo>
                <a:lnTo>
                  <a:pt x="1658543" y="0"/>
                </a:lnTo>
                <a:cubicBezTo>
                  <a:pt x="1716202" y="0"/>
                  <a:pt x="1762943" y="46741"/>
                  <a:pt x="1762943" y="104400"/>
                </a:cubicBezTo>
                <a:lnTo>
                  <a:pt x="1762943" y="939599"/>
                </a:lnTo>
                <a:cubicBezTo>
                  <a:pt x="1762943" y="997258"/>
                  <a:pt x="1716202" y="1043999"/>
                  <a:pt x="1658543" y="1043999"/>
                </a:cubicBezTo>
                <a:lnTo>
                  <a:pt x="104400" y="1043999"/>
                </a:lnTo>
                <a:cubicBezTo>
                  <a:pt x="46741" y="1043999"/>
                  <a:pt x="0" y="997258"/>
                  <a:pt x="0" y="939599"/>
                </a:cubicBezTo>
                <a:lnTo>
                  <a:pt x="0" y="104400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3278" tIns="43278" rIns="43278" bIns="43278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smtClean="0">
                <a:cs typeface="B Mitra" panose="00000400000000000000" pitchFamily="2" charset="-78"/>
              </a:rPr>
              <a:t>علمی (مدرنیته)</a:t>
            </a:r>
            <a:endParaRPr lang="en-US" sz="2000" b="1" kern="1200">
              <a:cs typeface="B Mitra" panose="00000400000000000000" pitchFamily="2" charset="-78"/>
            </a:endParaRPr>
          </a:p>
        </p:txBody>
      </p:sp>
      <p:sp>
        <p:nvSpPr>
          <p:cNvPr id="16" name="Freeform 15"/>
          <p:cNvSpPr/>
          <p:nvPr/>
        </p:nvSpPr>
        <p:spPr>
          <a:xfrm>
            <a:off x="8204" y="1318506"/>
            <a:ext cx="1762943" cy="1043999"/>
          </a:xfrm>
          <a:custGeom>
            <a:avLst/>
            <a:gdLst>
              <a:gd name="connsiteX0" fmla="*/ 0 w 1762943"/>
              <a:gd name="connsiteY0" fmla="*/ 104400 h 1043999"/>
              <a:gd name="connsiteX1" fmla="*/ 104400 w 1762943"/>
              <a:gd name="connsiteY1" fmla="*/ 0 h 1043999"/>
              <a:gd name="connsiteX2" fmla="*/ 1658543 w 1762943"/>
              <a:gd name="connsiteY2" fmla="*/ 0 h 1043999"/>
              <a:gd name="connsiteX3" fmla="*/ 1762943 w 1762943"/>
              <a:gd name="connsiteY3" fmla="*/ 104400 h 1043999"/>
              <a:gd name="connsiteX4" fmla="*/ 1762943 w 1762943"/>
              <a:gd name="connsiteY4" fmla="*/ 939599 h 1043999"/>
              <a:gd name="connsiteX5" fmla="*/ 1658543 w 1762943"/>
              <a:gd name="connsiteY5" fmla="*/ 1043999 h 1043999"/>
              <a:gd name="connsiteX6" fmla="*/ 104400 w 1762943"/>
              <a:gd name="connsiteY6" fmla="*/ 1043999 h 1043999"/>
              <a:gd name="connsiteX7" fmla="*/ 0 w 1762943"/>
              <a:gd name="connsiteY7" fmla="*/ 939599 h 1043999"/>
              <a:gd name="connsiteX8" fmla="*/ 0 w 1762943"/>
              <a:gd name="connsiteY8" fmla="*/ 104400 h 1043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62943" h="1043999">
                <a:moveTo>
                  <a:pt x="0" y="104400"/>
                </a:moveTo>
                <a:cubicBezTo>
                  <a:pt x="0" y="46741"/>
                  <a:pt x="46741" y="0"/>
                  <a:pt x="104400" y="0"/>
                </a:cubicBezTo>
                <a:lnTo>
                  <a:pt x="1658543" y="0"/>
                </a:lnTo>
                <a:cubicBezTo>
                  <a:pt x="1716202" y="0"/>
                  <a:pt x="1762943" y="46741"/>
                  <a:pt x="1762943" y="104400"/>
                </a:cubicBezTo>
                <a:lnTo>
                  <a:pt x="1762943" y="939599"/>
                </a:lnTo>
                <a:cubicBezTo>
                  <a:pt x="1762943" y="997258"/>
                  <a:pt x="1716202" y="1043999"/>
                  <a:pt x="1658543" y="1043999"/>
                </a:cubicBezTo>
                <a:lnTo>
                  <a:pt x="104400" y="1043999"/>
                </a:lnTo>
                <a:cubicBezTo>
                  <a:pt x="46741" y="1043999"/>
                  <a:pt x="0" y="997258"/>
                  <a:pt x="0" y="939599"/>
                </a:cubicBezTo>
                <a:lnTo>
                  <a:pt x="0" y="104400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3278" tIns="43278" rIns="43278" bIns="43278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smtClean="0">
                <a:cs typeface="B Mitra" panose="00000400000000000000" pitchFamily="2" charset="-78"/>
              </a:rPr>
              <a:t>فلسفه اسلامی</a:t>
            </a:r>
            <a:endParaRPr lang="en-US" sz="2000" b="1" kern="1200">
              <a:cs typeface="B Mitra" panose="00000400000000000000" pitchFamily="2" charset="-78"/>
            </a:endParaRPr>
          </a:p>
        </p:txBody>
      </p:sp>
      <p:sp>
        <p:nvSpPr>
          <p:cNvPr id="17" name="Freeform 16"/>
          <p:cNvSpPr/>
          <p:nvPr/>
        </p:nvSpPr>
        <p:spPr>
          <a:xfrm>
            <a:off x="7296652" y="2373600"/>
            <a:ext cx="1762943" cy="1043999"/>
          </a:xfrm>
          <a:custGeom>
            <a:avLst/>
            <a:gdLst>
              <a:gd name="connsiteX0" fmla="*/ 0 w 1762943"/>
              <a:gd name="connsiteY0" fmla="*/ 104400 h 1043999"/>
              <a:gd name="connsiteX1" fmla="*/ 104400 w 1762943"/>
              <a:gd name="connsiteY1" fmla="*/ 0 h 1043999"/>
              <a:gd name="connsiteX2" fmla="*/ 1658543 w 1762943"/>
              <a:gd name="connsiteY2" fmla="*/ 0 h 1043999"/>
              <a:gd name="connsiteX3" fmla="*/ 1762943 w 1762943"/>
              <a:gd name="connsiteY3" fmla="*/ 104400 h 1043999"/>
              <a:gd name="connsiteX4" fmla="*/ 1762943 w 1762943"/>
              <a:gd name="connsiteY4" fmla="*/ 939599 h 1043999"/>
              <a:gd name="connsiteX5" fmla="*/ 1658543 w 1762943"/>
              <a:gd name="connsiteY5" fmla="*/ 1043999 h 1043999"/>
              <a:gd name="connsiteX6" fmla="*/ 104400 w 1762943"/>
              <a:gd name="connsiteY6" fmla="*/ 1043999 h 1043999"/>
              <a:gd name="connsiteX7" fmla="*/ 0 w 1762943"/>
              <a:gd name="connsiteY7" fmla="*/ 939599 h 1043999"/>
              <a:gd name="connsiteX8" fmla="*/ 0 w 1762943"/>
              <a:gd name="connsiteY8" fmla="*/ 104400 h 1043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62943" h="1043999">
                <a:moveTo>
                  <a:pt x="0" y="104400"/>
                </a:moveTo>
                <a:cubicBezTo>
                  <a:pt x="0" y="46741"/>
                  <a:pt x="46741" y="0"/>
                  <a:pt x="104400" y="0"/>
                </a:cubicBezTo>
                <a:lnTo>
                  <a:pt x="1658543" y="0"/>
                </a:lnTo>
                <a:cubicBezTo>
                  <a:pt x="1716202" y="0"/>
                  <a:pt x="1762943" y="46741"/>
                  <a:pt x="1762943" y="104400"/>
                </a:cubicBezTo>
                <a:lnTo>
                  <a:pt x="1762943" y="939599"/>
                </a:lnTo>
                <a:cubicBezTo>
                  <a:pt x="1762943" y="997258"/>
                  <a:pt x="1716202" y="1043999"/>
                  <a:pt x="1658543" y="1043999"/>
                </a:cubicBezTo>
                <a:lnTo>
                  <a:pt x="104400" y="1043999"/>
                </a:lnTo>
                <a:cubicBezTo>
                  <a:pt x="46741" y="1043999"/>
                  <a:pt x="0" y="997258"/>
                  <a:pt x="0" y="939599"/>
                </a:cubicBezTo>
                <a:lnTo>
                  <a:pt x="0" y="104400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3278" tIns="43278" rIns="43278" bIns="43278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dirty="0" smtClean="0">
                <a:cs typeface="B Mitra" panose="00000400000000000000" pitchFamily="2" charset="-78"/>
              </a:rPr>
              <a:t>وجودشناسی  </a:t>
            </a:r>
            <a:r>
              <a:rPr lang="fa-IR" sz="1600" b="1" kern="1200" dirty="0" smtClean="0">
                <a:cs typeface="B Mitra" panose="00000400000000000000" pitchFamily="2" charset="-78"/>
              </a:rPr>
              <a:t>شناخت امور با ارجاع به</a:t>
            </a:r>
            <a:endParaRPr lang="en-US" sz="1600" b="1" kern="1200" dirty="0">
              <a:cs typeface="B Mitra" panose="00000400000000000000" pitchFamily="2" charset="-78"/>
            </a:endParaRPr>
          </a:p>
        </p:txBody>
      </p:sp>
      <p:sp>
        <p:nvSpPr>
          <p:cNvPr id="19" name="Freeform 18"/>
          <p:cNvSpPr/>
          <p:nvPr/>
        </p:nvSpPr>
        <p:spPr>
          <a:xfrm>
            <a:off x="5474540" y="2373600"/>
            <a:ext cx="1762943" cy="1043999"/>
          </a:xfrm>
          <a:custGeom>
            <a:avLst/>
            <a:gdLst>
              <a:gd name="connsiteX0" fmla="*/ 0 w 1762943"/>
              <a:gd name="connsiteY0" fmla="*/ 104400 h 1043999"/>
              <a:gd name="connsiteX1" fmla="*/ 104400 w 1762943"/>
              <a:gd name="connsiteY1" fmla="*/ 0 h 1043999"/>
              <a:gd name="connsiteX2" fmla="*/ 1658543 w 1762943"/>
              <a:gd name="connsiteY2" fmla="*/ 0 h 1043999"/>
              <a:gd name="connsiteX3" fmla="*/ 1762943 w 1762943"/>
              <a:gd name="connsiteY3" fmla="*/ 104400 h 1043999"/>
              <a:gd name="connsiteX4" fmla="*/ 1762943 w 1762943"/>
              <a:gd name="connsiteY4" fmla="*/ 939599 h 1043999"/>
              <a:gd name="connsiteX5" fmla="*/ 1658543 w 1762943"/>
              <a:gd name="connsiteY5" fmla="*/ 1043999 h 1043999"/>
              <a:gd name="connsiteX6" fmla="*/ 104400 w 1762943"/>
              <a:gd name="connsiteY6" fmla="*/ 1043999 h 1043999"/>
              <a:gd name="connsiteX7" fmla="*/ 0 w 1762943"/>
              <a:gd name="connsiteY7" fmla="*/ 939599 h 1043999"/>
              <a:gd name="connsiteX8" fmla="*/ 0 w 1762943"/>
              <a:gd name="connsiteY8" fmla="*/ 104400 h 1043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62943" h="1043999">
                <a:moveTo>
                  <a:pt x="0" y="104400"/>
                </a:moveTo>
                <a:cubicBezTo>
                  <a:pt x="0" y="46741"/>
                  <a:pt x="46741" y="0"/>
                  <a:pt x="104400" y="0"/>
                </a:cubicBezTo>
                <a:lnTo>
                  <a:pt x="1658543" y="0"/>
                </a:lnTo>
                <a:cubicBezTo>
                  <a:pt x="1716202" y="0"/>
                  <a:pt x="1762943" y="46741"/>
                  <a:pt x="1762943" y="104400"/>
                </a:cubicBezTo>
                <a:lnTo>
                  <a:pt x="1762943" y="939599"/>
                </a:lnTo>
                <a:cubicBezTo>
                  <a:pt x="1762943" y="997258"/>
                  <a:pt x="1716202" y="1043999"/>
                  <a:pt x="1658543" y="1043999"/>
                </a:cubicBezTo>
                <a:lnTo>
                  <a:pt x="104400" y="1043999"/>
                </a:lnTo>
                <a:cubicBezTo>
                  <a:pt x="46741" y="1043999"/>
                  <a:pt x="0" y="997258"/>
                  <a:pt x="0" y="939599"/>
                </a:cubicBezTo>
                <a:lnTo>
                  <a:pt x="0" y="104400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3278" tIns="43278" rIns="43278" bIns="43278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dirty="0" smtClean="0">
                <a:cs typeface="B Mitra" panose="00000400000000000000" pitchFamily="2" charset="-78"/>
              </a:rPr>
              <a:t>ماوراء </a:t>
            </a: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dirty="0" smtClean="0">
                <a:cs typeface="B Mitra" panose="00000400000000000000" pitchFamily="2" charset="-78"/>
              </a:rPr>
              <a:t>(شرک/ توحید)</a:t>
            </a:r>
            <a:endParaRPr lang="en-US" sz="2000" b="1" kern="1200" dirty="0">
              <a:cs typeface="B Mitra" panose="00000400000000000000" pitchFamily="2" charset="-78"/>
            </a:endParaRPr>
          </a:p>
        </p:txBody>
      </p:sp>
      <p:sp>
        <p:nvSpPr>
          <p:cNvPr id="21" name="Freeform 20"/>
          <p:cNvSpPr/>
          <p:nvPr/>
        </p:nvSpPr>
        <p:spPr>
          <a:xfrm>
            <a:off x="3652428" y="2373600"/>
            <a:ext cx="1762943" cy="1043999"/>
          </a:xfrm>
          <a:custGeom>
            <a:avLst/>
            <a:gdLst>
              <a:gd name="connsiteX0" fmla="*/ 0 w 1762943"/>
              <a:gd name="connsiteY0" fmla="*/ 104400 h 1043999"/>
              <a:gd name="connsiteX1" fmla="*/ 104400 w 1762943"/>
              <a:gd name="connsiteY1" fmla="*/ 0 h 1043999"/>
              <a:gd name="connsiteX2" fmla="*/ 1658543 w 1762943"/>
              <a:gd name="connsiteY2" fmla="*/ 0 h 1043999"/>
              <a:gd name="connsiteX3" fmla="*/ 1762943 w 1762943"/>
              <a:gd name="connsiteY3" fmla="*/ 104400 h 1043999"/>
              <a:gd name="connsiteX4" fmla="*/ 1762943 w 1762943"/>
              <a:gd name="connsiteY4" fmla="*/ 939599 h 1043999"/>
              <a:gd name="connsiteX5" fmla="*/ 1658543 w 1762943"/>
              <a:gd name="connsiteY5" fmla="*/ 1043999 h 1043999"/>
              <a:gd name="connsiteX6" fmla="*/ 104400 w 1762943"/>
              <a:gd name="connsiteY6" fmla="*/ 1043999 h 1043999"/>
              <a:gd name="connsiteX7" fmla="*/ 0 w 1762943"/>
              <a:gd name="connsiteY7" fmla="*/ 939599 h 1043999"/>
              <a:gd name="connsiteX8" fmla="*/ 0 w 1762943"/>
              <a:gd name="connsiteY8" fmla="*/ 104400 h 1043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62943" h="1043999">
                <a:moveTo>
                  <a:pt x="0" y="104400"/>
                </a:moveTo>
                <a:cubicBezTo>
                  <a:pt x="0" y="46741"/>
                  <a:pt x="46741" y="0"/>
                  <a:pt x="104400" y="0"/>
                </a:cubicBezTo>
                <a:lnTo>
                  <a:pt x="1658543" y="0"/>
                </a:lnTo>
                <a:cubicBezTo>
                  <a:pt x="1716202" y="0"/>
                  <a:pt x="1762943" y="46741"/>
                  <a:pt x="1762943" y="104400"/>
                </a:cubicBezTo>
                <a:lnTo>
                  <a:pt x="1762943" y="939599"/>
                </a:lnTo>
                <a:cubicBezTo>
                  <a:pt x="1762943" y="997258"/>
                  <a:pt x="1716202" y="1043999"/>
                  <a:pt x="1658543" y="1043999"/>
                </a:cubicBezTo>
                <a:lnTo>
                  <a:pt x="104400" y="1043999"/>
                </a:lnTo>
                <a:cubicBezTo>
                  <a:pt x="46741" y="1043999"/>
                  <a:pt x="0" y="997258"/>
                  <a:pt x="0" y="939599"/>
                </a:cubicBezTo>
                <a:lnTo>
                  <a:pt x="0" y="104400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3278" tIns="43278" rIns="43278" bIns="43278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dirty="0" smtClean="0">
                <a:cs typeface="B Mitra" panose="00000400000000000000" pitchFamily="2" charset="-78"/>
              </a:rPr>
              <a:t>ذات خودشان</a:t>
            </a: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dirty="0" smtClean="0">
                <a:cs typeface="B Mitra" panose="00000400000000000000" pitchFamily="2" charset="-78"/>
              </a:rPr>
              <a:t>(جوهر)</a:t>
            </a:r>
            <a:endParaRPr lang="en-US" sz="2000" b="1" kern="1200" dirty="0">
              <a:cs typeface="B Mitra" panose="00000400000000000000" pitchFamily="2" charset="-78"/>
            </a:endParaRPr>
          </a:p>
        </p:txBody>
      </p:sp>
      <p:sp>
        <p:nvSpPr>
          <p:cNvPr id="23" name="Freeform 22"/>
          <p:cNvSpPr/>
          <p:nvPr/>
        </p:nvSpPr>
        <p:spPr>
          <a:xfrm>
            <a:off x="1830316" y="2373600"/>
            <a:ext cx="1762943" cy="1043999"/>
          </a:xfrm>
          <a:custGeom>
            <a:avLst/>
            <a:gdLst>
              <a:gd name="connsiteX0" fmla="*/ 0 w 1762943"/>
              <a:gd name="connsiteY0" fmla="*/ 104400 h 1043999"/>
              <a:gd name="connsiteX1" fmla="*/ 104400 w 1762943"/>
              <a:gd name="connsiteY1" fmla="*/ 0 h 1043999"/>
              <a:gd name="connsiteX2" fmla="*/ 1658543 w 1762943"/>
              <a:gd name="connsiteY2" fmla="*/ 0 h 1043999"/>
              <a:gd name="connsiteX3" fmla="*/ 1762943 w 1762943"/>
              <a:gd name="connsiteY3" fmla="*/ 104400 h 1043999"/>
              <a:gd name="connsiteX4" fmla="*/ 1762943 w 1762943"/>
              <a:gd name="connsiteY4" fmla="*/ 939599 h 1043999"/>
              <a:gd name="connsiteX5" fmla="*/ 1658543 w 1762943"/>
              <a:gd name="connsiteY5" fmla="*/ 1043999 h 1043999"/>
              <a:gd name="connsiteX6" fmla="*/ 104400 w 1762943"/>
              <a:gd name="connsiteY6" fmla="*/ 1043999 h 1043999"/>
              <a:gd name="connsiteX7" fmla="*/ 0 w 1762943"/>
              <a:gd name="connsiteY7" fmla="*/ 939599 h 1043999"/>
              <a:gd name="connsiteX8" fmla="*/ 0 w 1762943"/>
              <a:gd name="connsiteY8" fmla="*/ 104400 h 1043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62943" h="1043999">
                <a:moveTo>
                  <a:pt x="0" y="104400"/>
                </a:moveTo>
                <a:cubicBezTo>
                  <a:pt x="0" y="46741"/>
                  <a:pt x="46741" y="0"/>
                  <a:pt x="104400" y="0"/>
                </a:cubicBezTo>
                <a:lnTo>
                  <a:pt x="1658543" y="0"/>
                </a:lnTo>
                <a:cubicBezTo>
                  <a:pt x="1716202" y="0"/>
                  <a:pt x="1762943" y="46741"/>
                  <a:pt x="1762943" y="104400"/>
                </a:cubicBezTo>
                <a:lnTo>
                  <a:pt x="1762943" y="939599"/>
                </a:lnTo>
                <a:cubicBezTo>
                  <a:pt x="1762943" y="997258"/>
                  <a:pt x="1716202" y="1043999"/>
                  <a:pt x="1658543" y="1043999"/>
                </a:cubicBezTo>
                <a:lnTo>
                  <a:pt x="104400" y="1043999"/>
                </a:lnTo>
                <a:cubicBezTo>
                  <a:pt x="46741" y="1043999"/>
                  <a:pt x="0" y="997258"/>
                  <a:pt x="0" y="939599"/>
                </a:cubicBezTo>
                <a:lnTo>
                  <a:pt x="0" y="104400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3278" tIns="43278" rIns="43278" bIns="43278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dirty="0" smtClean="0">
                <a:cs typeface="B Mitra" panose="00000400000000000000" pitchFamily="2" charset="-78"/>
              </a:rPr>
              <a:t>من</a:t>
            </a: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1800" b="1" kern="1200" dirty="0" smtClean="0">
                <a:cs typeface="B Mitra" panose="00000400000000000000" pitchFamily="2" charset="-78"/>
              </a:rPr>
              <a:t>(سوبژکتیویته)</a:t>
            </a:r>
            <a:endParaRPr lang="en-US" sz="1800" b="1" kern="1200" dirty="0">
              <a:cs typeface="B Mitra" panose="00000400000000000000" pitchFamily="2" charset="-78"/>
            </a:endParaRPr>
          </a:p>
        </p:txBody>
      </p:sp>
      <p:sp>
        <p:nvSpPr>
          <p:cNvPr id="25" name="Freeform 24"/>
          <p:cNvSpPr/>
          <p:nvPr/>
        </p:nvSpPr>
        <p:spPr>
          <a:xfrm>
            <a:off x="8204" y="2373600"/>
            <a:ext cx="1762943" cy="1043999"/>
          </a:xfrm>
          <a:custGeom>
            <a:avLst/>
            <a:gdLst>
              <a:gd name="connsiteX0" fmla="*/ 0 w 1762943"/>
              <a:gd name="connsiteY0" fmla="*/ 104400 h 1043999"/>
              <a:gd name="connsiteX1" fmla="*/ 104400 w 1762943"/>
              <a:gd name="connsiteY1" fmla="*/ 0 h 1043999"/>
              <a:gd name="connsiteX2" fmla="*/ 1658543 w 1762943"/>
              <a:gd name="connsiteY2" fmla="*/ 0 h 1043999"/>
              <a:gd name="connsiteX3" fmla="*/ 1762943 w 1762943"/>
              <a:gd name="connsiteY3" fmla="*/ 104400 h 1043999"/>
              <a:gd name="connsiteX4" fmla="*/ 1762943 w 1762943"/>
              <a:gd name="connsiteY4" fmla="*/ 939599 h 1043999"/>
              <a:gd name="connsiteX5" fmla="*/ 1658543 w 1762943"/>
              <a:gd name="connsiteY5" fmla="*/ 1043999 h 1043999"/>
              <a:gd name="connsiteX6" fmla="*/ 104400 w 1762943"/>
              <a:gd name="connsiteY6" fmla="*/ 1043999 h 1043999"/>
              <a:gd name="connsiteX7" fmla="*/ 0 w 1762943"/>
              <a:gd name="connsiteY7" fmla="*/ 939599 h 1043999"/>
              <a:gd name="connsiteX8" fmla="*/ 0 w 1762943"/>
              <a:gd name="connsiteY8" fmla="*/ 104400 h 1043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62943" h="1043999">
                <a:moveTo>
                  <a:pt x="0" y="104400"/>
                </a:moveTo>
                <a:cubicBezTo>
                  <a:pt x="0" y="46741"/>
                  <a:pt x="46741" y="0"/>
                  <a:pt x="104400" y="0"/>
                </a:cubicBezTo>
                <a:lnTo>
                  <a:pt x="1658543" y="0"/>
                </a:lnTo>
                <a:cubicBezTo>
                  <a:pt x="1716202" y="0"/>
                  <a:pt x="1762943" y="46741"/>
                  <a:pt x="1762943" y="104400"/>
                </a:cubicBezTo>
                <a:lnTo>
                  <a:pt x="1762943" y="939599"/>
                </a:lnTo>
                <a:cubicBezTo>
                  <a:pt x="1762943" y="997258"/>
                  <a:pt x="1716202" y="1043999"/>
                  <a:pt x="1658543" y="1043999"/>
                </a:cubicBezTo>
                <a:lnTo>
                  <a:pt x="104400" y="1043999"/>
                </a:lnTo>
                <a:cubicBezTo>
                  <a:pt x="46741" y="1043999"/>
                  <a:pt x="0" y="997258"/>
                  <a:pt x="0" y="939599"/>
                </a:cubicBezTo>
                <a:lnTo>
                  <a:pt x="0" y="104400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3278" tIns="43278" rIns="43278" bIns="43278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dirty="0" smtClean="0">
                <a:cs typeface="B Mitra" panose="00000400000000000000" pitchFamily="2" charset="-78"/>
              </a:rPr>
              <a:t>خداوند</a:t>
            </a: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1400" b="1" kern="1200" dirty="0" smtClean="0">
                <a:cs typeface="B Mitra" panose="00000400000000000000" pitchFamily="2" charset="-78"/>
              </a:rPr>
              <a:t>(وجوب و امکان/عین‌الربط)</a:t>
            </a:r>
            <a:endParaRPr lang="en-US" sz="1400" b="1" kern="1200" dirty="0">
              <a:cs typeface="B Mitra" panose="00000400000000000000" pitchFamily="2" charset="-78"/>
            </a:endParaRPr>
          </a:p>
        </p:txBody>
      </p:sp>
      <p:sp>
        <p:nvSpPr>
          <p:cNvPr id="26" name="Freeform 25"/>
          <p:cNvSpPr/>
          <p:nvPr/>
        </p:nvSpPr>
        <p:spPr>
          <a:xfrm>
            <a:off x="7296652" y="3428693"/>
            <a:ext cx="1762943" cy="1043999"/>
          </a:xfrm>
          <a:custGeom>
            <a:avLst/>
            <a:gdLst>
              <a:gd name="connsiteX0" fmla="*/ 0 w 1762943"/>
              <a:gd name="connsiteY0" fmla="*/ 104400 h 1043999"/>
              <a:gd name="connsiteX1" fmla="*/ 104400 w 1762943"/>
              <a:gd name="connsiteY1" fmla="*/ 0 h 1043999"/>
              <a:gd name="connsiteX2" fmla="*/ 1658543 w 1762943"/>
              <a:gd name="connsiteY2" fmla="*/ 0 h 1043999"/>
              <a:gd name="connsiteX3" fmla="*/ 1762943 w 1762943"/>
              <a:gd name="connsiteY3" fmla="*/ 104400 h 1043999"/>
              <a:gd name="connsiteX4" fmla="*/ 1762943 w 1762943"/>
              <a:gd name="connsiteY4" fmla="*/ 939599 h 1043999"/>
              <a:gd name="connsiteX5" fmla="*/ 1658543 w 1762943"/>
              <a:gd name="connsiteY5" fmla="*/ 1043999 h 1043999"/>
              <a:gd name="connsiteX6" fmla="*/ 104400 w 1762943"/>
              <a:gd name="connsiteY6" fmla="*/ 1043999 h 1043999"/>
              <a:gd name="connsiteX7" fmla="*/ 0 w 1762943"/>
              <a:gd name="connsiteY7" fmla="*/ 939599 h 1043999"/>
              <a:gd name="connsiteX8" fmla="*/ 0 w 1762943"/>
              <a:gd name="connsiteY8" fmla="*/ 104400 h 1043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62943" h="1043999">
                <a:moveTo>
                  <a:pt x="0" y="104400"/>
                </a:moveTo>
                <a:cubicBezTo>
                  <a:pt x="0" y="46741"/>
                  <a:pt x="46741" y="0"/>
                  <a:pt x="104400" y="0"/>
                </a:cubicBezTo>
                <a:lnTo>
                  <a:pt x="1658543" y="0"/>
                </a:lnTo>
                <a:cubicBezTo>
                  <a:pt x="1716202" y="0"/>
                  <a:pt x="1762943" y="46741"/>
                  <a:pt x="1762943" y="104400"/>
                </a:cubicBezTo>
                <a:lnTo>
                  <a:pt x="1762943" y="939599"/>
                </a:lnTo>
                <a:cubicBezTo>
                  <a:pt x="1762943" y="997258"/>
                  <a:pt x="1716202" y="1043999"/>
                  <a:pt x="1658543" y="1043999"/>
                </a:cubicBezTo>
                <a:lnTo>
                  <a:pt x="104400" y="1043999"/>
                </a:lnTo>
                <a:cubicBezTo>
                  <a:pt x="46741" y="1043999"/>
                  <a:pt x="0" y="997258"/>
                  <a:pt x="0" y="939599"/>
                </a:cubicBezTo>
                <a:lnTo>
                  <a:pt x="0" y="104400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3278" tIns="43278" rIns="43278" bIns="43278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dirty="0" smtClean="0">
                <a:cs typeface="B Mitra" panose="00000400000000000000" pitchFamily="2" charset="-78"/>
              </a:rPr>
              <a:t>معرفت‌شناسی </a:t>
            </a:r>
            <a:r>
              <a:rPr lang="fa-IR" sz="1800" b="1" kern="1200" dirty="0" smtClean="0">
                <a:cs typeface="B Mitra" panose="00000400000000000000" pitchFamily="2" charset="-78"/>
              </a:rPr>
              <a:t>مهمترین راه شناخت:</a:t>
            </a:r>
            <a:endParaRPr lang="en-US" sz="1800" b="1" kern="1200" dirty="0">
              <a:cs typeface="B Mitra" panose="00000400000000000000" pitchFamily="2" charset="-78"/>
            </a:endParaRPr>
          </a:p>
        </p:txBody>
      </p:sp>
      <p:sp>
        <p:nvSpPr>
          <p:cNvPr id="28" name="Freeform 27"/>
          <p:cNvSpPr/>
          <p:nvPr/>
        </p:nvSpPr>
        <p:spPr>
          <a:xfrm>
            <a:off x="5474540" y="3428693"/>
            <a:ext cx="1762943" cy="1043999"/>
          </a:xfrm>
          <a:custGeom>
            <a:avLst/>
            <a:gdLst>
              <a:gd name="connsiteX0" fmla="*/ 0 w 1762943"/>
              <a:gd name="connsiteY0" fmla="*/ 104400 h 1043999"/>
              <a:gd name="connsiteX1" fmla="*/ 104400 w 1762943"/>
              <a:gd name="connsiteY1" fmla="*/ 0 h 1043999"/>
              <a:gd name="connsiteX2" fmla="*/ 1658543 w 1762943"/>
              <a:gd name="connsiteY2" fmla="*/ 0 h 1043999"/>
              <a:gd name="connsiteX3" fmla="*/ 1762943 w 1762943"/>
              <a:gd name="connsiteY3" fmla="*/ 104400 h 1043999"/>
              <a:gd name="connsiteX4" fmla="*/ 1762943 w 1762943"/>
              <a:gd name="connsiteY4" fmla="*/ 939599 h 1043999"/>
              <a:gd name="connsiteX5" fmla="*/ 1658543 w 1762943"/>
              <a:gd name="connsiteY5" fmla="*/ 1043999 h 1043999"/>
              <a:gd name="connsiteX6" fmla="*/ 104400 w 1762943"/>
              <a:gd name="connsiteY6" fmla="*/ 1043999 h 1043999"/>
              <a:gd name="connsiteX7" fmla="*/ 0 w 1762943"/>
              <a:gd name="connsiteY7" fmla="*/ 939599 h 1043999"/>
              <a:gd name="connsiteX8" fmla="*/ 0 w 1762943"/>
              <a:gd name="connsiteY8" fmla="*/ 104400 h 1043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62943" h="1043999">
                <a:moveTo>
                  <a:pt x="0" y="104400"/>
                </a:moveTo>
                <a:cubicBezTo>
                  <a:pt x="0" y="46741"/>
                  <a:pt x="46741" y="0"/>
                  <a:pt x="104400" y="0"/>
                </a:cubicBezTo>
                <a:lnTo>
                  <a:pt x="1658543" y="0"/>
                </a:lnTo>
                <a:cubicBezTo>
                  <a:pt x="1716202" y="0"/>
                  <a:pt x="1762943" y="46741"/>
                  <a:pt x="1762943" y="104400"/>
                </a:cubicBezTo>
                <a:lnTo>
                  <a:pt x="1762943" y="939599"/>
                </a:lnTo>
                <a:cubicBezTo>
                  <a:pt x="1762943" y="997258"/>
                  <a:pt x="1716202" y="1043999"/>
                  <a:pt x="1658543" y="1043999"/>
                </a:cubicBezTo>
                <a:lnTo>
                  <a:pt x="104400" y="1043999"/>
                </a:lnTo>
                <a:cubicBezTo>
                  <a:pt x="46741" y="1043999"/>
                  <a:pt x="0" y="997258"/>
                  <a:pt x="0" y="939599"/>
                </a:cubicBezTo>
                <a:lnTo>
                  <a:pt x="0" y="104400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3278" tIns="43278" rIns="43278" bIns="43278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dirty="0" smtClean="0">
                <a:cs typeface="B Mitra" panose="00000400000000000000" pitchFamily="2" charset="-78"/>
              </a:rPr>
              <a:t>پیام از ماوراء</a:t>
            </a: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1600" b="1" kern="1200" dirty="0" smtClean="0">
                <a:cs typeface="B Mitra" panose="00000400000000000000" pitchFamily="2" charset="-78"/>
              </a:rPr>
              <a:t>(شعراء/کاهنان/پیامبران)</a:t>
            </a:r>
            <a:endParaRPr lang="en-US" sz="1600" b="1" kern="1200" dirty="0">
              <a:cs typeface="B Mitra" panose="00000400000000000000" pitchFamily="2" charset="-78"/>
            </a:endParaRPr>
          </a:p>
        </p:txBody>
      </p:sp>
      <p:sp>
        <p:nvSpPr>
          <p:cNvPr id="30" name="Freeform 29"/>
          <p:cNvSpPr/>
          <p:nvPr/>
        </p:nvSpPr>
        <p:spPr>
          <a:xfrm>
            <a:off x="3652428" y="3428693"/>
            <a:ext cx="1762943" cy="1043999"/>
          </a:xfrm>
          <a:custGeom>
            <a:avLst/>
            <a:gdLst>
              <a:gd name="connsiteX0" fmla="*/ 0 w 1762943"/>
              <a:gd name="connsiteY0" fmla="*/ 104400 h 1043999"/>
              <a:gd name="connsiteX1" fmla="*/ 104400 w 1762943"/>
              <a:gd name="connsiteY1" fmla="*/ 0 h 1043999"/>
              <a:gd name="connsiteX2" fmla="*/ 1658543 w 1762943"/>
              <a:gd name="connsiteY2" fmla="*/ 0 h 1043999"/>
              <a:gd name="connsiteX3" fmla="*/ 1762943 w 1762943"/>
              <a:gd name="connsiteY3" fmla="*/ 104400 h 1043999"/>
              <a:gd name="connsiteX4" fmla="*/ 1762943 w 1762943"/>
              <a:gd name="connsiteY4" fmla="*/ 939599 h 1043999"/>
              <a:gd name="connsiteX5" fmla="*/ 1658543 w 1762943"/>
              <a:gd name="connsiteY5" fmla="*/ 1043999 h 1043999"/>
              <a:gd name="connsiteX6" fmla="*/ 104400 w 1762943"/>
              <a:gd name="connsiteY6" fmla="*/ 1043999 h 1043999"/>
              <a:gd name="connsiteX7" fmla="*/ 0 w 1762943"/>
              <a:gd name="connsiteY7" fmla="*/ 939599 h 1043999"/>
              <a:gd name="connsiteX8" fmla="*/ 0 w 1762943"/>
              <a:gd name="connsiteY8" fmla="*/ 104400 h 1043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62943" h="1043999">
                <a:moveTo>
                  <a:pt x="0" y="104400"/>
                </a:moveTo>
                <a:cubicBezTo>
                  <a:pt x="0" y="46741"/>
                  <a:pt x="46741" y="0"/>
                  <a:pt x="104400" y="0"/>
                </a:cubicBezTo>
                <a:lnTo>
                  <a:pt x="1658543" y="0"/>
                </a:lnTo>
                <a:cubicBezTo>
                  <a:pt x="1716202" y="0"/>
                  <a:pt x="1762943" y="46741"/>
                  <a:pt x="1762943" y="104400"/>
                </a:cubicBezTo>
                <a:lnTo>
                  <a:pt x="1762943" y="939599"/>
                </a:lnTo>
                <a:cubicBezTo>
                  <a:pt x="1762943" y="997258"/>
                  <a:pt x="1716202" y="1043999"/>
                  <a:pt x="1658543" y="1043999"/>
                </a:cubicBezTo>
                <a:lnTo>
                  <a:pt x="104400" y="1043999"/>
                </a:lnTo>
                <a:cubicBezTo>
                  <a:pt x="46741" y="1043999"/>
                  <a:pt x="0" y="997258"/>
                  <a:pt x="0" y="939599"/>
                </a:cubicBezTo>
                <a:lnTo>
                  <a:pt x="0" y="104400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3278" tIns="43278" rIns="43278" bIns="43278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dirty="0" smtClean="0">
                <a:cs typeface="B Mitra" panose="00000400000000000000" pitchFamily="2" charset="-78"/>
              </a:rPr>
              <a:t>عقل مستقل</a:t>
            </a: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1800" b="1" kern="1200" dirty="0" smtClean="0">
                <a:cs typeface="B Mitra" panose="00000400000000000000" pitchFamily="2" charset="-78"/>
              </a:rPr>
              <a:t>(منطق، شامل تجربه)</a:t>
            </a:r>
            <a:endParaRPr lang="en-US" sz="1800" b="1" kern="1200" dirty="0">
              <a:cs typeface="B Mitra" panose="00000400000000000000" pitchFamily="2" charset="-78"/>
            </a:endParaRPr>
          </a:p>
        </p:txBody>
      </p:sp>
      <p:sp>
        <p:nvSpPr>
          <p:cNvPr id="32" name="Freeform 31"/>
          <p:cNvSpPr/>
          <p:nvPr/>
        </p:nvSpPr>
        <p:spPr>
          <a:xfrm>
            <a:off x="1830316" y="3428693"/>
            <a:ext cx="1762943" cy="1043999"/>
          </a:xfrm>
          <a:custGeom>
            <a:avLst/>
            <a:gdLst>
              <a:gd name="connsiteX0" fmla="*/ 0 w 1762943"/>
              <a:gd name="connsiteY0" fmla="*/ 104400 h 1043999"/>
              <a:gd name="connsiteX1" fmla="*/ 104400 w 1762943"/>
              <a:gd name="connsiteY1" fmla="*/ 0 h 1043999"/>
              <a:gd name="connsiteX2" fmla="*/ 1658543 w 1762943"/>
              <a:gd name="connsiteY2" fmla="*/ 0 h 1043999"/>
              <a:gd name="connsiteX3" fmla="*/ 1762943 w 1762943"/>
              <a:gd name="connsiteY3" fmla="*/ 104400 h 1043999"/>
              <a:gd name="connsiteX4" fmla="*/ 1762943 w 1762943"/>
              <a:gd name="connsiteY4" fmla="*/ 939599 h 1043999"/>
              <a:gd name="connsiteX5" fmla="*/ 1658543 w 1762943"/>
              <a:gd name="connsiteY5" fmla="*/ 1043999 h 1043999"/>
              <a:gd name="connsiteX6" fmla="*/ 104400 w 1762943"/>
              <a:gd name="connsiteY6" fmla="*/ 1043999 h 1043999"/>
              <a:gd name="connsiteX7" fmla="*/ 0 w 1762943"/>
              <a:gd name="connsiteY7" fmla="*/ 939599 h 1043999"/>
              <a:gd name="connsiteX8" fmla="*/ 0 w 1762943"/>
              <a:gd name="connsiteY8" fmla="*/ 104400 h 1043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62943" h="1043999">
                <a:moveTo>
                  <a:pt x="0" y="104400"/>
                </a:moveTo>
                <a:cubicBezTo>
                  <a:pt x="0" y="46741"/>
                  <a:pt x="46741" y="0"/>
                  <a:pt x="104400" y="0"/>
                </a:cubicBezTo>
                <a:lnTo>
                  <a:pt x="1658543" y="0"/>
                </a:lnTo>
                <a:cubicBezTo>
                  <a:pt x="1716202" y="0"/>
                  <a:pt x="1762943" y="46741"/>
                  <a:pt x="1762943" y="104400"/>
                </a:cubicBezTo>
                <a:lnTo>
                  <a:pt x="1762943" y="939599"/>
                </a:lnTo>
                <a:cubicBezTo>
                  <a:pt x="1762943" y="997258"/>
                  <a:pt x="1716202" y="1043999"/>
                  <a:pt x="1658543" y="1043999"/>
                </a:cubicBezTo>
                <a:lnTo>
                  <a:pt x="104400" y="1043999"/>
                </a:lnTo>
                <a:cubicBezTo>
                  <a:pt x="46741" y="1043999"/>
                  <a:pt x="0" y="997258"/>
                  <a:pt x="0" y="939599"/>
                </a:cubicBezTo>
                <a:lnTo>
                  <a:pt x="0" y="104400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3278" tIns="43278" rIns="43278" bIns="43278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dirty="0" smtClean="0">
                <a:cs typeface="B Mitra" panose="00000400000000000000" pitchFamily="2" charset="-78"/>
              </a:rPr>
              <a:t>شناخت تجربی </a:t>
            </a: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1800" b="1" kern="1200" dirty="0" smtClean="0">
                <a:cs typeface="B Mitra" panose="00000400000000000000" pitchFamily="2" charset="-78"/>
              </a:rPr>
              <a:t>(کانت)</a:t>
            </a:r>
            <a:endParaRPr lang="en-US" sz="1800" b="1" kern="1200" dirty="0">
              <a:cs typeface="B Mitra" panose="00000400000000000000" pitchFamily="2" charset="-78"/>
            </a:endParaRPr>
          </a:p>
        </p:txBody>
      </p:sp>
      <p:sp>
        <p:nvSpPr>
          <p:cNvPr id="34" name="Freeform 33"/>
          <p:cNvSpPr/>
          <p:nvPr/>
        </p:nvSpPr>
        <p:spPr>
          <a:xfrm>
            <a:off x="8204" y="3428693"/>
            <a:ext cx="1762943" cy="1043999"/>
          </a:xfrm>
          <a:custGeom>
            <a:avLst/>
            <a:gdLst>
              <a:gd name="connsiteX0" fmla="*/ 0 w 1762943"/>
              <a:gd name="connsiteY0" fmla="*/ 104400 h 1043999"/>
              <a:gd name="connsiteX1" fmla="*/ 104400 w 1762943"/>
              <a:gd name="connsiteY1" fmla="*/ 0 h 1043999"/>
              <a:gd name="connsiteX2" fmla="*/ 1658543 w 1762943"/>
              <a:gd name="connsiteY2" fmla="*/ 0 h 1043999"/>
              <a:gd name="connsiteX3" fmla="*/ 1762943 w 1762943"/>
              <a:gd name="connsiteY3" fmla="*/ 104400 h 1043999"/>
              <a:gd name="connsiteX4" fmla="*/ 1762943 w 1762943"/>
              <a:gd name="connsiteY4" fmla="*/ 939599 h 1043999"/>
              <a:gd name="connsiteX5" fmla="*/ 1658543 w 1762943"/>
              <a:gd name="connsiteY5" fmla="*/ 1043999 h 1043999"/>
              <a:gd name="connsiteX6" fmla="*/ 104400 w 1762943"/>
              <a:gd name="connsiteY6" fmla="*/ 1043999 h 1043999"/>
              <a:gd name="connsiteX7" fmla="*/ 0 w 1762943"/>
              <a:gd name="connsiteY7" fmla="*/ 939599 h 1043999"/>
              <a:gd name="connsiteX8" fmla="*/ 0 w 1762943"/>
              <a:gd name="connsiteY8" fmla="*/ 104400 h 1043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62943" h="1043999">
                <a:moveTo>
                  <a:pt x="0" y="104400"/>
                </a:moveTo>
                <a:cubicBezTo>
                  <a:pt x="0" y="46741"/>
                  <a:pt x="46741" y="0"/>
                  <a:pt x="104400" y="0"/>
                </a:cubicBezTo>
                <a:lnTo>
                  <a:pt x="1658543" y="0"/>
                </a:lnTo>
                <a:cubicBezTo>
                  <a:pt x="1716202" y="0"/>
                  <a:pt x="1762943" y="46741"/>
                  <a:pt x="1762943" y="104400"/>
                </a:cubicBezTo>
                <a:lnTo>
                  <a:pt x="1762943" y="939599"/>
                </a:lnTo>
                <a:cubicBezTo>
                  <a:pt x="1762943" y="997258"/>
                  <a:pt x="1716202" y="1043999"/>
                  <a:pt x="1658543" y="1043999"/>
                </a:cubicBezTo>
                <a:lnTo>
                  <a:pt x="104400" y="1043999"/>
                </a:lnTo>
                <a:cubicBezTo>
                  <a:pt x="46741" y="1043999"/>
                  <a:pt x="0" y="997258"/>
                  <a:pt x="0" y="939599"/>
                </a:cubicBezTo>
                <a:lnTo>
                  <a:pt x="0" y="104400"/>
                </a:lnTo>
                <a:close/>
              </a:path>
            </a:pathLst>
          </a:custGeom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3278" tIns="43278" rIns="43278" bIns="43278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2000" b="1" kern="1200" dirty="0" smtClean="0">
                <a:cs typeface="B Mitra" panose="00000400000000000000" pitchFamily="2" charset="-78"/>
              </a:rPr>
              <a:t>وحی و عقل</a:t>
            </a: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a-IR" sz="1600" b="1" kern="1200" dirty="0" smtClean="0">
                <a:cs typeface="B Mitra" panose="00000400000000000000" pitchFamily="2" charset="-78"/>
              </a:rPr>
              <a:t>(تجربه هم ذیل برهان)</a:t>
            </a:r>
            <a:endParaRPr lang="en-US" sz="1600" b="1" kern="1200" dirty="0">
              <a:cs typeface="B 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30037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500"/>
                            </p:stCondLst>
                            <p:childTnLst>
                              <p:par>
                                <p:cTn id="4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75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2" dur="75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10" grpId="0" animBg="1"/>
      <p:bldP spid="12" grpId="0" animBg="1"/>
      <p:bldP spid="14" grpId="0" animBg="1"/>
      <p:bldP spid="16" grpId="0" animBg="1"/>
      <p:bldP spid="17" grpId="0" animBg="1"/>
      <p:bldP spid="19" grpId="0" animBg="1"/>
      <p:bldP spid="21" grpId="0" animBg="1"/>
      <p:bldP spid="23" grpId="0" animBg="1"/>
      <p:bldP spid="25" grpId="0" animBg="1"/>
      <p:bldP spid="26" grpId="0" animBg="1"/>
      <p:bldP spid="28" grpId="0" animBg="1"/>
      <p:bldP spid="30" grpId="0" animBg="1"/>
      <p:bldP spid="32" grpId="0" animBg="1"/>
      <p:bldP spid="3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1023566"/>
              </p:ext>
            </p:extLst>
          </p:nvPr>
        </p:nvGraphicFramePr>
        <p:xfrm>
          <a:off x="1295400" y="1219200"/>
          <a:ext cx="7816273" cy="556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sz="44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طبقه بندی علم در </a:t>
            </a:r>
            <a:r>
              <a:rPr lang="fa-IR" sz="44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ارسطو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4193019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027474"/>
          </a:xfrm>
        </p:spPr>
        <p:txBody>
          <a:bodyPr/>
          <a:lstStyle/>
          <a:p>
            <a:pPr algn="ctr"/>
            <a:r>
              <a:rPr lang="fa-IR" sz="44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طبقه بندی علم در </a:t>
            </a:r>
            <a:r>
              <a:rPr lang="fa-IR" sz="44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دوره اسلامی</a:t>
            </a:r>
            <a:endParaRPr lang="fa-IR" dirty="0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1803339"/>
              </p:ext>
            </p:extLst>
          </p:nvPr>
        </p:nvGraphicFramePr>
        <p:xfrm>
          <a:off x="4572000" y="1103674"/>
          <a:ext cx="4572000" cy="571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03509175"/>
              </p:ext>
            </p:extLst>
          </p:nvPr>
        </p:nvGraphicFramePr>
        <p:xfrm>
          <a:off x="76200" y="1295400"/>
          <a:ext cx="4343401" cy="563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cxnSp>
        <p:nvCxnSpPr>
          <p:cNvPr id="4" name="Straight Connector 3"/>
          <p:cNvCxnSpPr/>
          <p:nvPr/>
        </p:nvCxnSpPr>
        <p:spPr>
          <a:xfrm>
            <a:off x="4495800" y="1103674"/>
            <a:ext cx="0" cy="5678126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7" name="Title 2"/>
          <p:cNvSpPr txBox="1">
            <a:spLocks/>
          </p:cNvSpPr>
          <p:nvPr/>
        </p:nvSpPr>
        <p:spPr>
          <a:xfrm>
            <a:off x="7696200" y="1219199"/>
            <a:ext cx="1371600" cy="781483"/>
          </a:xfrm>
          <a:prstGeom prst="rect">
            <a:avLst/>
          </a:prstGeom>
        </p:spPr>
        <p:txBody>
          <a:bodyPr vert="horz" rtlCol="0" anchor="ctr">
            <a:normAutofit fontScale="85000" lnSpcReduction="2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1" eaLnBrk="0" fontAlgn="base" hangingPunct="0">
              <a:spcBef>
                <a:spcPct val="0"/>
              </a:spcBef>
              <a:spcAft>
                <a:spcPct val="0"/>
              </a:spcAft>
              <a:defRPr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1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2pPr>
            <a:lvl3pPr algn="l" rtl="1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3pPr>
            <a:lvl4pPr algn="l" rtl="1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4pPr>
            <a:lvl5pPr algn="l" rtl="1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5pPr>
            <a:lvl6pPr marL="457200" algn="l" rtl="1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6pPr>
            <a:lvl7pPr marL="914400" algn="l" rtl="1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7pPr>
            <a:lvl8pPr marL="1371600" algn="l" rtl="1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8pPr>
            <a:lvl9pPr marL="1828800" algn="l" rtl="1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9pPr>
            <a:extLst/>
          </a:lstStyle>
          <a:p>
            <a:pPr algn="ctr"/>
            <a:r>
              <a:rPr lang="fa-IR" sz="32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گام اول: تفکیک</a:t>
            </a:r>
            <a:endParaRPr lang="fa-IR" sz="3200" dirty="0">
              <a:solidFill>
                <a:srgbClr val="7030A0"/>
              </a:solidFill>
            </a:endParaRPr>
          </a:p>
        </p:txBody>
      </p:sp>
      <p:sp>
        <p:nvSpPr>
          <p:cNvPr id="8" name="Title 2"/>
          <p:cNvSpPr txBox="1">
            <a:spLocks/>
          </p:cNvSpPr>
          <p:nvPr/>
        </p:nvSpPr>
        <p:spPr>
          <a:xfrm>
            <a:off x="3048000" y="1219198"/>
            <a:ext cx="1371600" cy="781483"/>
          </a:xfrm>
          <a:prstGeom prst="rect">
            <a:avLst/>
          </a:prstGeom>
        </p:spPr>
        <p:txBody>
          <a:bodyPr vert="horz" rtlCol="0" anchor="ctr">
            <a:normAutofit fontScale="85000" lnSpcReduction="2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1" eaLnBrk="0" fontAlgn="base" hangingPunct="0">
              <a:spcBef>
                <a:spcPct val="0"/>
              </a:spcBef>
              <a:spcAft>
                <a:spcPct val="0"/>
              </a:spcAft>
              <a:defRPr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1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2pPr>
            <a:lvl3pPr algn="l" rtl="1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3pPr>
            <a:lvl4pPr algn="l" rtl="1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4pPr>
            <a:lvl5pPr algn="l" rtl="1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5pPr>
            <a:lvl6pPr marL="457200" algn="l" rtl="1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6pPr>
            <a:lvl7pPr marL="914400" algn="l" rtl="1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7pPr>
            <a:lvl8pPr marL="1371600" algn="l" rtl="1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8pPr>
            <a:lvl9pPr marL="1828800" algn="l" rtl="1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9pPr>
            <a:extLst/>
          </a:lstStyle>
          <a:p>
            <a:pPr algn="ctr"/>
            <a:r>
              <a:rPr lang="fa-IR" sz="32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گام دوم: جمع</a:t>
            </a:r>
            <a:endParaRPr lang="fa-IR" sz="32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4332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Graphic spid="6" grpId="0">
        <p:bldAsOne/>
      </p:bldGraphic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397435"/>
              </p:ext>
            </p:extLst>
          </p:nvPr>
        </p:nvGraphicFramePr>
        <p:xfrm>
          <a:off x="4724400" y="1295400"/>
          <a:ext cx="4387273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a-IR" sz="44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مقایسه طبقه </a:t>
            </a:r>
            <a:r>
              <a:rPr lang="fa-IR" sz="44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بندی علم در ارسطو و </a:t>
            </a:r>
            <a:r>
              <a:rPr lang="fa-IR" sz="44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دوره </a:t>
            </a:r>
            <a:r>
              <a:rPr lang="fa-IR" sz="4400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اسلامی</a:t>
            </a:r>
            <a:endParaRPr lang="fa-IR" dirty="0"/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9605624"/>
              </p:ext>
            </p:extLst>
          </p:nvPr>
        </p:nvGraphicFramePr>
        <p:xfrm>
          <a:off x="32327" y="1295400"/>
          <a:ext cx="4615873" cy="563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5" name="Title 2"/>
          <p:cNvSpPr txBox="1">
            <a:spLocks/>
          </p:cNvSpPr>
          <p:nvPr/>
        </p:nvSpPr>
        <p:spPr>
          <a:xfrm>
            <a:off x="7740073" y="2286001"/>
            <a:ext cx="1371600" cy="5334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1" eaLnBrk="0" fontAlgn="base" hangingPunct="0">
              <a:spcBef>
                <a:spcPct val="0"/>
              </a:spcBef>
              <a:spcAft>
                <a:spcPct val="0"/>
              </a:spcAft>
              <a:defRPr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1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2pPr>
            <a:lvl3pPr algn="l" rtl="1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3pPr>
            <a:lvl4pPr algn="l" rtl="1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4pPr>
            <a:lvl5pPr algn="l" rtl="1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5pPr>
            <a:lvl6pPr marL="457200" algn="l" rtl="1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6pPr>
            <a:lvl7pPr marL="914400" algn="l" rtl="1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7pPr>
            <a:lvl8pPr marL="1371600" algn="l" rtl="1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8pPr>
            <a:lvl9pPr marL="1828800" algn="l" rtl="1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9pPr>
            <a:extLst/>
          </a:lstStyle>
          <a:p>
            <a:pPr algn="ctr"/>
            <a:r>
              <a:rPr lang="fa-IR" sz="28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ارسطو</a:t>
            </a:r>
            <a:endParaRPr lang="fa-IR" sz="2800" dirty="0">
              <a:solidFill>
                <a:srgbClr val="7030A0"/>
              </a:solidFill>
            </a:endParaRPr>
          </a:p>
        </p:txBody>
      </p:sp>
      <p:sp>
        <p:nvSpPr>
          <p:cNvPr id="7" name="Title 2"/>
          <p:cNvSpPr txBox="1">
            <a:spLocks/>
          </p:cNvSpPr>
          <p:nvPr/>
        </p:nvSpPr>
        <p:spPr>
          <a:xfrm>
            <a:off x="3124200" y="1295400"/>
            <a:ext cx="1600200" cy="487362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l" rtl="1" eaLnBrk="0" fontAlgn="base" hangingPunct="0">
              <a:spcBef>
                <a:spcPct val="0"/>
              </a:spcBef>
              <a:spcAft>
                <a:spcPct val="0"/>
              </a:spcAft>
              <a:defRPr sz="4100" b="1" kern="120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1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2pPr>
            <a:lvl3pPr algn="l" rtl="1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3pPr>
            <a:lvl4pPr algn="l" rtl="1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4pPr>
            <a:lvl5pPr algn="l" rtl="1" eaLnBrk="0" fontAlgn="base" hangingPunct="0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5pPr>
            <a:lvl6pPr marL="457200" algn="l" rtl="1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6pPr>
            <a:lvl7pPr marL="914400" algn="l" rtl="1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7pPr>
            <a:lvl8pPr marL="1371600" algn="l" rtl="1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8pPr>
            <a:lvl9pPr marL="1828800" algn="l" rtl="1" fontAlgn="base">
              <a:spcBef>
                <a:spcPct val="0"/>
              </a:spcBef>
              <a:spcAft>
                <a:spcPct val="0"/>
              </a:spcAft>
              <a:defRPr sz="4100" b="1">
                <a:solidFill>
                  <a:schemeClr val="tx2"/>
                </a:solidFill>
                <a:latin typeface="Lucida Sans Unicode" panose="020B0602030504020204" pitchFamily="34" charset="0"/>
                <a:cs typeface="Arial" panose="020B0604020202020204" pitchFamily="34" charset="0"/>
              </a:defRPr>
            </a:lvl9pPr>
            <a:extLst/>
          </a:lstStyle>
          <a:p>
            <a:pPr algn="ctr"/>
            <a:r>
              <a:rPr lang="fa-IR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Lotus" pitchFamily="2" charset="-78"/>
              </a:rPr>
              <a:t>دوره اسلامی</a:t>
            </a:r>
            <a:endParaRPr lang="fa-IR" sz="2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6802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Graphic spid="6" grpId="0">
        <p:bldAsOne/>
      </p:bldGraphic>
      <p:bldP spid="5" grpId="0"/>
      <p:bldP spid="7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1009</TotalTime>
  <Words>1452</Words>
  <Application>Microsoft Office PowerPoint</Application>
  <PresentationFormat>On-screen Show (4:3)</PresentationFormat>
  <Paragraphs>255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5" baseType="lpstr">
      <vt:lpstr>Arial</vt:lpstr>
      <vt:lpstr>B Lotus</vt:lpstr>
      <vt:lpstr>B Mitra</vt:lpstr>
      <vt:lpstr>B Titr</vt:lpstr>
      <vt:lpstr>Calibri</vt:lpstr>
      <vt:lpstr>Lucida Sans Unicode</vt:lpstr>
      <vt:lpstr>Symbol</vt:lpstr>
      <vt:lpstr>Verdana</vt:lpstr>
      <vt:lpstr>Wingdings 2</vt:lpstr>
      <vt:lpstr>Wingdings 3</vt:lpstr>
      <vt:lpstr>Concourse</vt:lpstr>
      <vt:lpstr>بسم الله الرحمن الرحیم   وحدت حوزه و دانشگاه (۲)  تغییر میدان بازی در نسبت علم و دین    آذر 1399 </vt:lpstr>
      <vt:lpstr>مقدمه</vt:lpstr>
      <vt:lpstr>نسبت علم و دین</vt:lpstr>
      <vt:lpstr>۱) ریشه‌های تلقی تضاد علم و دین</vt:lpstr>
      <vt:lpstr>الف. تقابل فلسفه و دین</vt:lpstr>
      <vt:lpstr>ب. تقابل علم با فلسفه و دین</vt:lpstr>
      <vt:lpstr>طبقه بندی علم در ارسطو</vt:lpstr>
      <vt:lpstr>طبقه بندی علم در دوره اسلامی</vt:lpstr>
      <vt:lpstr>مقایسه طبقه بندی علم در ارسطو و دوره اسلامی</vt:lpstr>
      <vt:lpstr>نمود این تغییر در طبقه بندی علم</vt:lpstr>
      <vt:lpstr>۲. تصویر معقول از مکمل بودن: الف. علم و فلسفه</vt:lpstr>
      <vt:lpstr>۲. تصویر معقول از مکمل بودن:  ب. علم و دین</vt:lpstr>
      <vt:lpstr>جمع‌بندی: نسبت علم و فلسفه و دین</vt:lpstr>
      <vt:lpstr>و آخر دعوانا ان الحمدلله رب العالمین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 الله الرحمن الرحیم</dc:title>
  <dc:creator>mpc</dc:creator>
  <cp:lastModifiedBy>User</cp:lastModifiedBy>
  <cp:revision>103</cp:revision>
  <dcterms:created xsi:type="dcterms:W3CDTF">2014-12-24T15:52:21Z</dcterms:created>
  <dcterms:modified xsi:type="dcterms:W3CDTF">2020-12-16T14:53:45Z</dcterms:modified>
</cp:coreProperties>
</file>